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22" r:id="rId2"/>
    <p:sldId id="259" r:id="rId3"/>
    <p:sldId id="294" r:id="rId4"/>
    <p:sldId id="321" r:id="rId5"/>
    <p:sldId id="327" r:id="rId6"/>
    <p:sldId id="323" r:id="rId7"/>
    <p:sldId id="324" r:id="rId8"/>
    <p:sldId id="328" r:id="rId9"/>
    <p:sldId id="329" r:id="rId10"/>
    <p:sldId id="331" r:id="rId11"/>
    <p:sldId id="334" r:id="rId12"/>
    <p:sldId id="339" r:id="rId13"/>
    <p:sldId id="340" r:id="rId14"/>
    <p:sldId id="341" r:id="rId15"/>
    <p:sldId id="342" r:id="rId16"/>
    <p:sldId id="325" r:id="rId17"/>
    <p:sldId id="336" r:id="rId18"/>
    <p:sldId id="343" r:id="rId19"/>
    <p:sldId id="346" r:id="rId20"/>
    <p:sldId id="345" r:id="rId21"/>
    <p:sldId id="349" r:id="rId22"/>
    <p:sldId id="353" r:id="rId23"/>
    <p:sldId id="354" r:id="rId24"/>
    <p:sldId id="352" r:id="rId25"/>
    <p:sldId id="344" r:id="rId26"/>
    <p:sldId id="355" r:id="rId27"/>
    <p:sldId id="347" r:id="rId28"/>
    <p:sldId id="296" r:id="rId29"/>
    <p:sldId id="297" r:id="rId30"/>
  </p:sldIdLst>
  <p:sldSz cx="12190413" cy="6859588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Noto Sans" panose="020B0600000101010101" charset="0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Calibri Light" panose="020F0302020204030204" pitchFamily="34" charset="0"/>
      <p:regular r:id="rId41"/>
      <p:italic r:id="rId42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  <p15:guide id="5" pos="28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9B54A"/>
    <a:srgbClr val="B9C3B4"/>
    <a:srgbClr val="3796FF"/>
    <a:srgbClr val="00F67F"/>
    <a:srgbClr val="F1D8A2"/>
    <a:srgbClr val="D9A007"/>
    <a:srgbClr val="07373E"/>
    <a:srgbClr val="CD396F"/>
    <a:srgbClr val="BC6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37" autoAdjust="0"/>
  </p:normalViewPr>
  <p:slideViewPr>
    <p:cSldViewPr>
      <p:cViewPr varScale="1">
        <p:scale>
          <a:sx n="115" d="100"/>
          <a:sy n="115" d="100"/>
        </p:scale>
        <p:origin x="720" y="132"/>
      </p:cViewPr>
      <p:guideLst>
        <p:guide orient="horz" pos="2160"/>
        <p:guide pos="2880"/>
        <p:guide orient="horz" pos="2161"/>
        <p:guide pos="3840"/>
        <p:guide pos="288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222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262558" y="5402993"/>
            <a:ext cx="5883891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262558" y="3456358"/>
            <a:ext cx="6323611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 smtClean="0"/>
              <a:t>입력하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240"/>
            <a:ext cx="12190405" cy="6857102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12190405" cy="6857102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22598" y="405458"/>
            <a:ext cx="8242955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2021-04-01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2" y="0"/>
            <a:ext cx="11207771" cy="1425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7534" y="-216238"/>
            <a:ext cx="3600450" cy="229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240"/>
            <a:ext cx="12190405" cy="6857102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22598" y="189434"/>
            <a:ext cx="7704856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0" y="1413569"/>
            <a:ext cx="12198096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240"/>
            <a:ext cx="12190403" cy="6857102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" y="1240"/>
            <a:ext cx="12188952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2144012" y="4600782"/>
            <a:ext cx="7534010" cy="170933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2021-04-01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57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</p:sldLayoutIdLst>
  <p:timing>
    <p:tnLst>
      <p:par>
        <p:cTn id="1" dur="indefinite" restart="never" nodeType="tmRoot"/>
      </p:par>
    </p:tnLst>
  </p:timing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334566" y="5547009"/>
            <a:ext cx="4608512" cy="547081"/>
          </a:xfrm>
        </p:spPr>
        <p:txBody>
          <a:bodyPr/>
          <a:lstStyle/>
          <a:p>
            <a:r>
              <a:rPr lang="ko-KR" altLang="en-US" sz="2800" b="1" dirty="0" smtClean="0">
                <a:latin typeface="+mj-ea"/>
                <a:ea typeface="+mj-ea"/>
              </a:rPr>
              <a:t>팀</a:t>
            </a:r>
            <a:r>
              <a:rPr lang="ko-KR" altLang="en-US" sz="2800" b="1" dirty="0">
                <a:latin typeface="+mj-ea"/>
                <a:ea typeface="+mj-ea"/>
              </a:rPr>
              <a:t>명</a:t>
            </a:r>
            <a:r>
              <a:rPr lang="en-US" altLang="ko-KR" sz="2800" b="1" dirty="0" smtClean="0">
                <a:latin typeface="+mj-ea"/>
                <a:ea typeface="+mj-ea"/>
              </a:rPr>
              <a:t> : H Y R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62558" y="3832859"/>
            <a:ext cx="6323611" cy="2477255"/>
          </a:xfrm>
        </p:spPr>
        <p:txBody>
          <a:bodyPr/>
          <a:lstStyle/>
          <a:p>
            <a:r>
              <a:rPr lang="ko-KR" altLang="en-US" sz="5500" b="1" dirty="0" smtClean="0"/>
              <a:t>대전시 </a:t>
            </a:r>
            <a:r>
              <a:rPr lang="ko-KR" altLang="en-US" sz="5500" b="1" dirty="0" smtClean="0">
                <a:solidFill>
                  <a:schemeClr val="accent6">
                    <a:lumMod val="75000"/>
                  </a:schemeClr>
                </a:solidFill>
              </a:rPr>
              <a:t>교통사고</a:t>
            </a:r>
            <a:r>
              <a:rPr lang="en-US" altLang="ko-KR" sz="5500" b="1" dirty="0" smtClean="0"/>
              <a:t/>
            </a:r>
            <a:br>
              <a:rPr lang="en-US" altLang="ko-KR" sz="5500" b="1" dirty="0" smtClean="0"/>
            </a:br>
            <a:r>
              <a:rPr lang="ko-KR" altLang="en-US" sz="5500" b="1" dirty="0" smtClean="0"/>
              <a:t>위험지역 도출</a:t>
            </a:r>
            <a:endParaRPr lang="ko-KR" altLang="en-US" sz="55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" y="1529036"/>
            <a:ext cx="6436491" cy="51313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0.2-2 </a:t>
            </a:r>
            <a:r>
              <a:rPr lang="ko-KR" altLang="en-US" dirty="0"/>
              <a:t>시각화를 통한 데이터 </a:t>
            </a:r>
            <a:r>
              <a:rPr lang="ko-KR" altLang="en-US" dirty="0" smtClean="0"/>
              <a:t>이해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1QAAANWCAYAAAD5qc1WAAAAOXRFWHRTb2Z0d2FyZQBNYXRwbG90bGliIHZlcnNpb24zLjMuNCwgaHR0cHM6Ly9tYXRwbG90bGliLm9yZy8QVMy6AAAACXBIWXMAAAsTAAALEwEAmpwYAAEAAElEQVR4nOzdd3wUdf4G8OczuzO7s5tKQgcBQUR6LwKCAoody9lBUUEQ+9n7nXpnOT2902s/78Te+6nY+9noVRELSug9yc7W+fz+2EVjpISQZDbJ83698sJkJ7NPJMA+me/3M6KqICIiIiIiot1neB2AiIiIiIiovmKhIiIiIiIiqiYWKiIiIiIiompioSIiIiIiIqomFioiIiIiIqJqYqEiIqI9IiI+EQl6naOhEJGRInLGLo7ZT0ROqqNIRES0EyxURFRviUgHEelSxbeONfi8N4pIWU2db0+IyCEicvIOHusjIhdV+th5IqIi4q/CuUeIyMHb+XiuiDwhIiMyHxoPwBGRFtX4Erads2km279E5CERuUVEhm7nuGtFpEr3+xCRfUXkQBHpvaOvV0T+ISLf70FuEZFjReRZEfleRBwRiYvIGhF5R0QuFJHQbp72eADX7uKYowE8Xr3URERUk3b5DyoRUU0QkSYAmu3mpy1XVWcnj78GYN8qnqsEQJuqHCgifwTgqOrvq3ju7Z0jCKD9bnxKQlW/qcZTjQfQBdt/cT0CwJ8B3F2N8wLAVADFAN6o9PEAgBMBzADwfjXP/RMRORbAdACRzPm2AjgIwNUi8hSACaoa243zHYb017xPhQ+vF5EbVPVve5q3wvOEADyXyfoMgEsBrAAQB9AawIEAbgRwkYiMVdWvauq5iYgoe7BQEVFdmQzgj7v5OcMBfLSLY/6tqmdXL9IODQGwp1egugP4YjeOX47dK2B1QTJvtfcEIh0APAbgJQBnqGqkwmNHAngW6as111XxfMciXW7eBDARwJdIF+nJAO4VkWaqeuNu5LMAfA7gQ1U9v9LDNwEYCeAAVf200mOzAbwsIncA+BjAkwB6b+f8ZwB4YAfPXflK3JOqusNlfiJyHICHAPRS1WU7Oo6IiGoWCxUR1QlVvRXArVU5VkRGI/2CuCrOEpGzqnDcPap6URXPucdUdSaqWEZE5F4AR+zB07UQkSu38/FfLZnbTc0BNN3Dc+zKYUhf8bqwYpkCAFV9WUSeBzAOVShUImICuA/pq1xjVXVbIdkAYFpmmeY1IvKgqn5XxXzXA8gDsL3/v8cDeHk7Zari17BKRP4K4C4R6bSdovM8gB1+fiVbd/agqj4rIicCeEBERqiqW8XzEhHRHmChIqL67hlU7erFxt04py/zVl8UIv3ivrKdLbG8XERcAJtU9Z+VH8wsZ+sPICQi7VR1+XbOYWaWNprVCZ0RzfzaBMCq7TxehPRSwKoYCKAFgEkVylRFdwC4HMChAHa59E9EWmaOn6Cq5ds5JICf8+/MtmWrgcoPqOoWAFsyz9cCwEkAOgIIIn3V8r+qOjfzeHMR6ZL51B0V3UsAfAfgOABPVyEbERHtIRYqIspmVRk+sEVVv6zh5y0CYNfwOWvTElXtX/mDmYEUf97B50zI/LocwK8KFYCzASQBfA3gBgBnbueYf2Xe9sQLSF+5fFhETtn2e5kpalcDGAXgnCqeq3nm12+396Cqrs9cparq8IxpANYgXdq35x0AR4pIe1X9fnsHiIgNYBLSe/h2+H0qIuchXfiiAOZmfh0D4CYReRDAWUj/4GDazgKr6goReQbARWChIiKqE5zyR0TZaNsVj0QVjj0rM7WuKm+ddnWyzAv5fQB0y+yfqQsmqva11qTuqtpFVQ+p/EDmKsjvAPwJ6b1H4zMv+Cu7DECHzK/VoqobABwMIARgkYgsE5E5ANYifXXoalWtamlbl/m13fYezAxGycmcuyomAnhAVZM7ePwypJcTfi4i14lIdxHJF5GQiHQSkUkAZiE9OOV0VU3tIFdXAPcgvV+staoeqKqHIv3/9lwApwM4W1XPU1VRVQFw1U5y/wvA/iLSuYpfJxER7QFeoSKiOiUizQEcCeAFVV2f+VgPAINU9f7MYduKzK6WUx2KXy+j+k/m1+1dUdnesrXKDsHPS/4OBfDiDo7zyy/vA/RmphzskIi0BRBX1TWVHgri52Vh1bGPiMzYzse3Wyx2RkT2AvAqgDkA/qiqKRGZBuDvIlKMXw4WWa+q34vI+mqlzlDVOZlSMRRAT6R/T1cAeHtX/08r+QzpsnQ+0hMgK7sIQGoHj/2CiOwDoBXSV6F2lLtERPoC+C2A05AuoRX3za0B8F8AR+1iSMT+SP+A85qK+8gyyxb/LiKXABiG7V9J3J5PAMQAHABgaRU/h4iIqomFiojq2j4A/g/pZU3bXogfgvRyp8qFaqd7Z7Y3WEBEIpnHqrsM8BwAbyG93PAi7LhQBfBzXiA9IntXL/5fRnrZV+VJbXtSqF4BsHoHjy3MPF4lInIC0lc3lgAYt+2Kiqr+S0QSAP6O9PTD6dXMWvG5DKSvShlIlxAf0i/+v0f6998G0DFTtvMzby/s7JyqGheR8wE8kRm3flPmnK2R/n39LYDbqziefijSVw13OjAiswfqegDXi0gO0nubDKT3plV1396PmV+7oVLpz1xVawHgRxG5FuniBqT3nO0oU1REvsh8Dffv6DgiIqoZLFRElI0KM7/+qqBkrqDs7EapocxxXXZyTLmq/lj5gyJyINJXpcYic08kETlNVR/ZwTlydvIcu6MYuy5j26Wqj2P3bvA6H+lJeNubALcIwD8A3Kiqv7g6qKoPiMiHAL5Beo/ZnmqLdHnalRTSJa4U6fHlO6WqT4lIHMBfkP5at9mK9KS+O3cj35rK/x928dxlqN64/Tczb49k7oH2MdJXZ7sBuALAZqS/nr74+d/tYUjvL9uR5Uh/DUREVMtYqIgoGxUhPRBh83YeewjpG9buypKdPPY2gNEVPyAiRQAeBvCsqr6e+dg/APxDRGar6uIqPGd1NUfVR2dvV2Y5XnEVDl0L4N7tjdRW1UXY/njwbY8vyzzXJgB9APyQeeh7pPf/VLl8ZD73CKR/n+NIL1GLAjgB6RJRjHRp/cU5RXY9iV5VXxCRlzMZWyH9ffTFLm4SXVkRfr6CWvH5WyJ9tWxPxFX1p8EZquqKyBFIL1OdiPTvQQDpUvQSgDszy2NfzbwhMyZ/Z4VqA9KFjIiIahkLFRFlozkA/ra90deqOrKmn0xEAkiXKeCXU9QuBTAA6Ru0Hl4L0wS3+Rh7WKgAnIf0NL4qERFzJ8MWKh7XAenBFAcC6IT0PZkU6TH0X4nI6wDuV9XtjW3foczv7a+WI4rIAZnHN2TePwrAQRUOGVjF86cAzNydTJWEsf0lp39EekjEnvgG6f+XP1HVONJXB/9R8eOZe2uFRCQP6YK5bbDFxwBu2clzlCH9NRARUS3jlD8iyjqqOkNVL6zKsSIySET+LiJzRGSjiCREJC4iG0RktojcJyIDdvL5xUhfsRqJ9L6hnwZGZAYEHIX035Wficihe/SF7YCqnqOqD+zhOW7cNgFuZ29ID2yoksyUui+R/n/zMIBjkV52NgDAeAAzkL6qslREfjUtcDeep5OI3Ji5D1NlxUiXj21vO9w7VOmc60Xk6upmArBpe8+lqmds5//pGqRvHF3547/JfNo+lR7b6bRJETlWRJ4TkRKkr9xtRvpeVXER+V5EHgMQUNVrd3KaoszXQEREtYxXqIio3hKRG5C+KvM00ntjvkF6r4wgfSWlE9ITBT8TkWtV9Q/bOc1UAN0BjFXVX13RUNVVIrI/0gMR9mQSX63KjHsPVuHQKt1fKzPl7h8A7lPVC3Zw2FsichfSk+yeEpE2qlpapcC/1Anp38cXKj+gqv/Bz5MbkRnMcFMVzpmDn4eb7MxSAAXb+fgGVG0JZY0SkSeQLq7/QfrK4NdIlylBeqlhFwDjALwuIn9V1Yt2cKoiVHNfHhER7R4WKiKqVSLyHra/5+mLyvthRGRHN/J9W1W3t+fpOgB3qeqlO/i8/wF4SETuAfA7EbkvM5XtJ6p6k4jcr6qrdvQ1ZErV4O0tQaxsJ1/vNr1E5MRdnOZXX28VXIndWPJXBX2RvjK30ytnmcl6jyB9E9p9AMzew+d9EOkrXztShvQVoRqhqnft4KHFAIpFpJWqrqyp59sZEekH4EQAF6rqX7ZzyGoAXwF4UUS+B3CjiNylqj9s59heSO+/IiKiWsZCRUS1bQJ2PpWvKsprIsiO7KxMVThml2Uqw8uvdyvSN5HdpSrsn5qD9CTAiZn/3q7MHp9TMs/9ddVi7jTXJuxkqZqq3g3g7j19nir4EOmvfwR2b4rinohnfq3K9MhcpPP96vcxMzhjHwAf1Fw0IiLaERYqIqpVO/jpeU2cd4OI3IT0/X/aIH2Ppx0t+TsewHWVr07VUq5a+XqrSLD95Wu/PlAkparrdvS4qi4VkfMA3JPZg/YI0mPINyJ95aopgP5I76FqCeCUai73q6i9iFR1UuDaKtznqXgX4/MrWlXx+0NVN4vIJ0jvoauTQqWqC0TkXgA3i0hvpL+nlyH9PQ2kf2/3BXAMgMMB/G4HV8+ORGbsf21nJiIiFioiqsdU9XciMgPpqyiXAWiH9E/ugfR9i74H8AmAQar6hSch61Yudj4uvqI7kZ5iuEOq+ncReQvAJKSvvFWc8rcJ6YEVjwL4V8VhHnvg+d049jIAf9rFMdPwy6mNOzMRv75h8T0AHhWR1qpashvZqk1VzxeRp5G+ge+lAPZC+vdVkS5Wy7Hr7+kLADxYFz9AICIiQKq+ioWIiAAgc+Vmoqr28zoL1R4R8SF9s+PXqzp10msicjSApwB023bfMCIiql0sVERERDsgIoOQ3os0UlU/8TrPzohIAYCFSI9wv8PjOEREjQYLFRER0U6IyAkALFV9xOssO5MZ7z8UwJ2q6nqdh4iosWChIiIiIiIiqibD6wBERERERET1FQ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UZ0TkQKvMxAR1QQWKiIioiwjIs1FZP8K7x8oIvlV+LxjauI8u3iOf+7GsUERmb6Dh+/fkxxERNnC73UAIiIiShORIgBDAHQA0E9EmgBYBuAQAN8B2JI5bj6AjZlPuxXAaap6GoATATxf1fPsRq4TAUwFIACGikh3AAkAz6vqPZljpgPYG4ALoCWAaQA+2sF5AGCYiHwEIFnpPDkAlmbeKjpHVb/andxERHWBhYqIiCh7KNIFI450MUlmfq1ssaqetO0dETmtmuepqnkA/g5gFIDHAXQFMBvAXBERVdXMcQeralREzgYwGcDhlc7zAoDlAE4B8BqATgCeAvBZFTI0BcBCRURZh4WKiIgoS6jqRgAzRGQYgPaqOgMARMST81TQBcBaAFNVNZU5V28APVV17g4+5zkAXwC4rsLHTgWwCcAVquqIiAXgCACXisgNAHyZ4zpnfp0O4IxtnywilqrGq/tFEBHVBhYqIiKi7HMkgB4i4ttWYADcIiJPqupL2/sEEbkfQN6enmc75x0L4KIK71d+3FDV6dueT0QSAHojvU+7TYXj+iC9JBBIL0McA+DNCqc6EMA6/PKq1kwA51V4/yNUWkZIROQ1FioiIqIskrmqlARwC4C7ROSSzEPXqOr3O/o8VT1bRJ6oznlEpCuAv2XePV9VF1Q47wwAM6oQ/VYALTL//QzSywQdAP/InGcOgDkiMgjAxQA6AigB8H+q+lqFLCVIX92qjHuoiCgrsVARERFlCRHZD8AEZJbWZZbEnbmdQ0OZaXspAIv34DwAAFVdDGDkTnL1BnB3pQ+3BXCiqs7MnONLETkMwJOqWpL5PAFwfYXzhAHcAeBsAOMBtALwNxH5SlW/zZxnY+UsInIpgNwd5SMi8hILFRERUZZQ1SVID3PY9v67AN4VkVsrHXdUxfdFZHB1zrMbueZi+yWnsmYAzAqfpwB+qPC4hfQeqq8zjy0XkeWoUJZEpAXSe6++qXTul6uTnYiotrFQERERUU16QkSiFd5fp6q/AQBV3SQiLwF4X0SSSL8OeVVV51XhvF3BKX9ElIXk50mnRERERFUjIgEAyQrDLoiIGiUWKiIiIiIiomoyvA5ARERERERUX7FQERERERERVRMLFRERERERUTWxUBEREREREVUTCxUREREREVE1sVARERERERFVEwsVERERERFRNbFQERERERERVRMLFRERERERUTWxUBEREREREVUTCxUREREREVE1sVARERERERFVEwsVERERERFRNfm9DkBERN4SER8AE+l/E8xq/Hflj/kBRAGUZt7KKvx3KQBHVbVuvjoiIqLaxUJFRNTAZApSEwDNKrw1Nww0t21jL58PrRVonkpqUTyuBQAChoGUYcA1DFGfD67hE9dnQH0+UZ/v51/9foHhA/x+gc8nMP0//bf4TYHphxg+kVhM3fJyVyPlLhzHlWhUjWjU9SUSaqZS8JmWxPw+cXw+cQwD5SLpsqWKra6LTYmEborHdRN+LmEbAfyQeVvLQkZERNlC+G8SEVH9ICJ5ADoDaI1MUQoGpY1pSlsRtHBdNE0ktDAe13AgIPHcXCNRUOBzi4r9RnGRzywq9gcKC3xSUOhDQcHPb+GwQETq7OtIpRSO48JxFJGIC8dxEYlkPhZxEXE08zFXy8vcRHm5m9ywMZVcsyapGzckA7GY+oNBWe/3ywrXxbeRiPul62I5fi5cP6hqtM6+ICIiatRYqIiIsoiIGADaAugCYF/bll5+U3on4rp3Mqnhps38Tovmfi0q8pvFxb5AYRO/L12MDBQW+FBQ6EN+vg8+X90VpLoWjbpYuzaZfluTxJq1SbekJOGsLEkk161L+bZsSdmmKRHLktUi+D4a1aXxuC5DhcIFYB2vchERUU1goSIi8oCIhJG+2rSvYaBrOGz0U0UXx3Hb2raRaNPGTOzd0Qp0aG8F2+5lom1bC02b+mAYDbco1RTXVWzalPqpdK1Zk8SqVclYyYpEbM2ahG7YkAokEmqEQsZ3yaR+5jj6CYC5ABaoarnH8YmIqJ5hoSIiqkUi0hLAfgC6BIPS07KkdyKhneJxzS9u6o+0b2dJx05WeK+2ptF2Lwtt2pgIhzmAtbaVlbn47rs4vvkmhi+/jEW+XBJLrFqVCAeDstYwZG5ZmfuRKuYAmKuqq73OS0RE2YuFioiohoiICaA3gCG5ucbBiYQOARBq29aM7b23ZXXY27LbtrXQtq2J5s39DXpZXn2UTCp+/DGBb5bFsPTrWGLJ4ljku+/iAVXEAwFZ7Dj6cSKhM5G+mvW1qqY8jkxERFmAhYqIqJpEpCmAIaYpBwSDMtpx3P2aNvVHe/WyrZ69gsFu3YJo1cpfpwMfqGapKjasT2HZN3EsWxZzlyyOlX/9dUy2bk1Ztm18m0rpZ5GIfop0yZrLYRhERI0PCxURURVkRpF3BbB/To4xxnV1aDKJJp07B6J9+gbD3bsFfV32C3K5XiNRXp5ZMrgshi+/jDlLlsQSq1cngrZtLHYc97/JJN4B8KmqOl5nJSKi2sVCRUS0HSJSAGCQz4eh4bBxSMRxexbk+xI9egZ9vXrZoW7dgmjXzuSQCPpJJOJi4cIo5s51kp9/FomsWJEI2rbxpeO4ryaTeBvAJxx6QUTU8LBQEREBEJF8AKNtW44yDBkZi7kt997bivTpa4d7dA/69+saRH6+z+uYVI84jovFi6KYMzea/OLzSGT58rht28ZSx3FfTCYxA+krWAmvcxIR0Z5hoSKiRknSG5t6GAYOC4eNE6NRt+u+XYLR4cPCuT16BmXvvS34/bz6RDUnGnWxeHEMM2dGkv/7OBJZsyZhBYPGp6Wl7rMA3gSwlPfGIiKqf1ioiKjREJE8AKNDITnWdXGYbRvm/kND5v77hwO9egURDHL/E9WdzZtTmDPbwaefRSJffB5BPK6OYeD1SERfAvC2qq73OiMREe0aCxURNWgi0kEE43JyjNOiUbf7vvsGosOH5+QOGmRL6zYmJ/BRVlBNj2yfNdPB//5XXrpoUSxgWbKkvNy9XxXPquoqrzMSEdH2sVARUYOSWcrXx+/HsYGAcYqqthw6NKzDDwjbffrYsG1ehaLsF48rZs2M4K23yyKffhLxmZYsKS9z/81yRUSUfVioiKjey9xQ94BgUE4AcFw4bARGjswJDD8gbO63X4A30KV6jeWKiCi7sVARUb2UuS/UgaGQnJNM4rCWLf3Jgw7KyRk2LGzs1Y5L+ahhYrkiIso+LFREVK+IyD6WJWcZBs4uLvZbRx6VlzNiRFiKi/1eRyOqUyxXRETZgYWKiLJe5h5RJ+TkGOe7rnY6ZGyu79CxudbeHQNeRyPKCixXRETeYaEioqyUWdJ3UDgs58bjGNunTzB55JF5OQMGhnh/KKKd2EG5+pcqHlXVrV7nIyJqaFioiCiriEjnbUv6mjb1m0cdlZdz0Kgcyc/3eR2NqN7ZVq5eeaW0fNYsx/D78ZTj6J9VdZ7X2YiIGgoWKiLyXGZJ34k5Ocb5quh4yCE5vrGH5ll77215HY2owdiwIYlXXilNvvD8lngqhW/Ly93bATytqlGvsxER1WcsVETkicySvlHhsHFuPK6H9OtnJ484Ijen/wAu6SOqTamU4tNPInj6mS2lS7+KQQT/jsX0XlX9xutsRET1EQsVEdUpEWlrWXK+YeDsZs38/qOPzssZeSCX9BF5oaQkgZde3Bp/9dWtrmHIrPJy9w4Ar6hq0utsRET1BQsVEdUJEekTCsl1qRQOPfTQXDn8iLxAhw5c0keUDWIxF++/X46nn9pSumpVIp5M6l+TSfxTVVd7nY2IKNuxUBFRrZH03XUPDoeN3xkGepx4UkHgiCNyfTk5vBpFlK2WLYvh+ee2RN99t1xMU94uL3f/BOA95QsGIqLtYqEiohonIhaAk0MhuTE/31c8fkJhzoEH5sA0uTeKqL4oK3Px1pul+vTTW8pLS1ObHUfvVMV0Vd3sdTYiomzCQkVENUZECvx+TPX55LJOnSxz/ITCnH79bKQvVBFRfaSqWLAgimef3VL+xeeOz+fHk05Eb1TV773ORkSUDVioiGiPiUi7QEAuU8WZQ4aE9ORTCkKdOgW8jkVENWzTxiSee25r4vnnt6QMA89FIno9pwMSUWPHQkVE1SYifcNhuS6ZxNjDD881jv9NgdWsmd/rWERUy0pLU3j2mS3JZ57ZkjQMvByJ6LWqutTrXEREXmChIqLdkhk0MTYcNm40DHQ/6aSC4OFH5Bk5OYbX0YiojpWVuXj+uS3Jp57anBTBa5litdjrXEREdYmFioiqREQCyAyaKCjwFY2fUJgzciQHTRARUF7u4sUXt6SeeHxzXARvl5fr1aq6wOtcRER1gYWKiHZKRHwimBAIyB2dOgUCp40v4KAJItoux3Hx0ktbU489ujkO4IPycvdKVZ3rdS4iotrEQkVE25VZ2nekbctf2rY1i847rzina7eg17GIqB6IRl389+Wt7iOPbI6p4n+ZYjXT61xERLWBhYqIfkVEhoZCcm9+vq/TtGlFOYMGh3hFioh2Wyzm4tVXSt2HHtoUdV18UV7uXqGqn3mdi4ioJrFQEdFPRKRrKCx3m34ZOvmcInv06Bzx+VikiGjPxOMuZrxWqtMf3OSkkpidKVb/8zoXEVFNYKEiIohIG9uWWwEcO358oTXumDyfZXFqHxHVrERC8cYbpfrAA5ucRFznl5e701R1tte5iIj2BAsVUSMmIoWBgFwLYOrRR+f5Tjm1wMrJ8Xkdi4gauGRS8dprpXr//22Iui6edRz9raqu9ToXEVF1sFARNUIiYvv9uMAw5NoRI8O+s85sYhc35Q15iahulZWlMH36pthrr5YmUym9MZnEX1Q17nUuIqLdwUJF1IhUHIHeo0cwOGVqUbhdO8vrWETUyP3wQxz33L2+fOnS2CbH0cmq+prXmYiIqoqFiqgRyIxAP8K25S9t2pjF551fnNONI9CJKIuoKj77zMHdf15XHom4n0ciOkVVl3qdi4hoV1ioiBo4ERkcCsnf8vJ8nadNKwoPHsIR6ESUvRIJxXPPbUk9/NCmOID7o1G9TlW3eJ2LiGhHWKiIGigRKbRtudvnl+OnTimyR4/hCHQiqj82bUzin//c6Hz4YXk8HtffquIBVXW9zkVEVBkLFVEDk1ned0IgIP8YNSonOPmcomBODkegE1H99NVXMfz5rnVlK1cmVkQieraqfux1JiKiilioiBoQEWkfCskD+fm+AVdd1SzclfukiKgBUFW880457rt3fSSZ1NcjEb1AVVd4nYuICGChImoQRMRvmrjEMOSGU04tsE44ocBvmlzeR0QNi+O4eOyxzYnnnt2SUMUd8bjepqqO17mIqHFjoSKq50Skfygkj3boYLW+/Ipm4datTa8jERHVqtWrE7j3rxsic+c6ZdGoTlXV57zORESNFwsVUT0lIrnBoNxu+HD6+ecVB0ePyRFO7yOixmTuHAe33762vKzMfScS0TNVdb3XmYio8WGhIqqHROSoYFD+s//QcGjatCI7P9/ndSQiIk/EYi7+ff/G2CuvlDqxmE5U1Re8zkREjQsLFVE9IiKtQiG5PxQyRlxxZbNQnz6215GIiLLCggVR3Hzzmkik3H3NcXSSqm7yOhMRNQ4sVET1gIgYPh+m+v1y27HH5VvjxxeYlsVR6EREFTmOi3/9c2PsjTdKy2MxHa+qr3qdiYgaPhYqoiwnIj1CIXm0dWtz7yuvbBZu197yOhIRUVabO8fBLbesjUSj7guOo+eq6havMxFRw8VCRZSlRCQQCMjNhoFp55xTFDjs8FzDMDh0goioKiIRF3+7b0P0vffKyqJRPUVV3/Q6ExE1TCxURFlIRLrYtrzUo2ew9W9/2zRUVOT3OhIRUb00c2YEf/zD2kg8rk85jl6gqqVeZyKihoWFiiiLiIgYBs40TfnLlKlFwSOOyDU4Cp2IaM+Ulbn461/XOx9/VL41GtWTVPU9rzMRUcPBQkWUJUQkPxSSB/MLfKNvuqlFuD33ShER1ahPPynHbbetcxJJfTjq6MWqGvE6ExHVfyxURFlARAYFg/LiQQfl5E87rygYCHCCHxFRbdi6NYV77l7vfPZZZFM0qieo6sdeZyKi+o2FishDImKYplxlmrjm8iua2cOGhb2ORETUKHz0UTnuuH2dk0rp/dGoXqGqjteZiKh+YqEi8oiItAyF5Jk2bcxeN9zYIty8OQdPEBHVpc2bU7jrznWROXOctY6jh6rql15nIqL6h4WKyAMicmggII8f/5v80IQJhabPx8ETREReeeWVre7f7tvgxON6huvqM17nIaL6hYWKqA6JSCAYlDsDAZl4/Q3NQ7162V5HIiIiAEuXxnDN1asjjuP+OxrVS1Q16XUmIqofWKiI6oiI7GPb8nL37sG2V17VLJSf7/M6EhERVbBlSwq//92ayNdfx5ZEInqEqq72OhMRZT8WKqI64PPJ6aYp902e3MQ+6ug83luKiChLpVKKhx7alHjm6S2lsZgeraofeZ2JiLIbCxVRLRKRXNuWB/LyfGNvurlFeO+9eW8pIqL64LPPIrjl5jVOPK7XJJO4W/mCiYh2gIWKqJaISL9gUF4aMSLc5PwLioPBIO8tRURUn6xalcA1V68uX7cu+bbj6KmqWuZ1JiLKPixURLXAMOTkQEDuv+yypvaIkTlc30dEVE/F4y7+fNf66Icflq+JRnUsR6sTUWUsVEQ1SESMQEButm3jwttvbxHau2PA60hERFQDto1Wj8X0DFWOViein7FQEdUQEQnZtjzZqrV54K1/bBEubMIb9RIRNSQcrU5E28NCRVQDRKSVbcubAweGOlxxZVPbsrhfioioIeJodSKqjIWKaA+JSN9AQN44+ZSCvFNPLTA5Ep2IqGHjaHUiqoiFimgPiMhxwaA8dPkVTe0DDuDwCSKixuTzzyK4maPViRo9FiqiahARsSy5PhiUK267raW9T2cOnyAiaoxWrUrgyitWlW/YkHo8GtUpqpryOhMR1S0WKqLdJCJB25ZHmjX3j73ttpbh4mIOnyAiaszKylxcfdWq8u++i3/gOHqcqjpeZyKiusNCRbQbRKS5bcvrffrYna++ppnNm/USEREAxOOKP9yyxpk1y1niODpaVTd5nYmI6gYLFVEViUjPYFDeOu64/ILTzyg0DYNbpoiI6Geuq/j73zbEZswoXeU4OkJVf/A6ExHVPhYqoioQkSMDAXn8t79tGjpoFIdPEBHRjj311ObUg9M3bY7F9EBVXeB1HiKqXSxURDshImKauCwQNG744x9bhPbbL+h1JCIiqgfefadM//SndeWxmB6pqu95nYeIag8LFdEOiIhl2/KfoiL/uNtubxlu3pzDJ4iIqOrmzHFw/XWrnWhUz3BdfcrrPERUO1ioiLZDREK2LTO6dgv2u/HG5iHb5vAJIiLafd98E8Olv13lRKN6bTzu3uV1HiKqeSxURJWISK5ty1sDB4Z6XH1NM9vn45YpIiKqvjVrErjk4lWRLVtS/xeN6iWq6nqdiYhqDgsVUQUiUmDb8t7w4eF9f3tp0yDLFBER1YQtW1K44vJV5SUliRmOo6eoatzrTERUM1ioiDJEpNi25cMxY3I7nH9BUUCEZYqIiGpOLObixhvWOIsWRedEInqoqm71OhMR7TkWKiIAItLCtuXjI4/MazNpchOLZYqIiGpDKqW4++71sffeLVvuODpSVVd5nYmI9gwLFTV6ItImGJRPTjihoPn4CQUmyxQREdUmVcUjD29OPPnk5k3RqB6gql95nYmIqo+Fiho1EekQDMon48cXFp14UgHnohMRUZ2Z8dpW969/3VAWi+loVf3C6zxEVD0sVNRoiUjnQEA+njy5SeHR4/J9XuchIqLG55P/lePmm9eWxWJ6EEsVUf3EQkWNkoh0DwTkg/PPL8ofe2gebzJFRESeYakiqt9YqKjREZG+gYC8+9vfNs09aFQON0wREZHnWKqI6i8WKmpURGRIICBvXH11s5yhw8JexyEiIvpJplSVxmI6iqWKqP5goaJGQ0RGBoPy3+tvaB4eODDkdRwiIqJfYakiqn9YqKhREJFDgkF57uabW4R697G9jkNERLRDLFVE9Qs341ODJyJH27Y8f9vtLVmmiIgo6w3ZP4xrr22WGwjI2yIywOs8RLRzvEJFDZqIjAuF5LE/3dnK7tw54HUcIiKiKqtwpWqYqs73Og8RbR8LFTVYInKQbcvLd97VKsQyRURE9dF775XpHbev2xKL6WBV/crrPET0a1zyRw2SiAwIBOWlm29pwTJFRET11siROXLBhcV5waB8LCIdvM5DRL/GQkUNjoh0DQTkrWuvaRbu1Yt7poiIqH475JBcY9KkJgXBoPxPRFp7nYeIfomFihoUEWkXDMoHF11cnDtkf95nioiIGoajx+X7ThtfWJwpVc28zkNEP2OhogZDRJoHg/LxmWc1KRgzJle8zkNERFSTTjqpwH/ccfktbVs+FpEmXuchojQWKmoQRKTAtuXD43+T3+zYY/N9XuchIiKqDWdMLDQPPTR3L9uW90Uk1+s8RMRCRQ2AiARDIXl7zJjcvU4/vdD0Og8REVFtERFMPbfIGjkyp1MoJG+JiOV1JqLGjoWKGoLceFy79u4TDIhwpR8RETVsIoKLLi4Odu8e7G7b8pDwHz8iT7FQUb2nquuSSQy97dZ1m//78taU13mIiIhqm88nuO765qGmTf1HWJZc63UeosaMN/alBkNEOgWD8uEJJxQUjZ9QYPIHdkRE1NCtX5/EOZNXRLZudc9wXX3a6zxEjRELFTUoItLCtuWDg0bl7HXBBcUBn4+lioiIGrZly2K46MKVkWhUD1LVz7zOQ9TYsFBRgyMi+bYtb/TpY/e49rrmtmWxVBERUcP26SfluOmmtZtjMe2jqt97nYeoMeEeKmpwVHWL4+iIOXOcdy+7dGWkvNz1OhIREVGtGjwkjDPPbJJr2/KOiOR7nYeoMWGhogZJVaOOo0d9+238yfOmlZRv2pj0OhIREVGtOva4PN9BB+W0CoXkZRHxe52HqLFgoaIGS1VTjqNnrV2b/POUKSWRlSsTXkciIiKqNSKCCy4sDuyzT6BfMCj/5Dh1orrBQkUNmqpqNOpet2VL6tJp55Y4X38d8zoSERFRrfH5BL/7fYtQYaHvJNOUi73OQ9QYcCgFNRqGIccGg/LwTTe1CPXuY3sdh4iIqNasXp3AlHNKnLIy90RVfdnrPEQNGQsVNSoiMjIQkJcvv6JpeMSIHC6FICKiBmvx4iguu3RVJBbToao61+s8RA0VCxU1OiLSKxiUdydNbpJ/9NH5XPZKREQN1nvvlekdt6/bEItpL1Vd6XUeooaILyap0VHVedGo9v+/f21c/cB/Nib4QwUiImqoRo7MkZNPKSiwbXlbRMJe5yFqiFioqFFS1W+jUe3z3HNbvrnzzvXRVIqlioiIGqZTTy3wDxkSam/b8pyI+LzOQ9TQsFBRo6Wqax1HB37wftmc669fE4nHeQNgIiJqeEQEl13eLNiunTU0GJS7vM5D1NBwDxU1eiISCIXkqb32skbfelvLUE4Of85AREQNz5YtKUyetCKycWPqTNfVJ73OQ9RQsFARARARI2jL34uL/KfeeVfLcFERbzBPREQNz9dLY7joopVlsZj2VtVvvM5D1BDwR/FEAFTVjTo6Ze265O1Tp5REVqxIeB2JiIioxu3TOYCzzm5i27b8V0QCXuchaghYqIgyVFVjUff3W7emLj5vWomzdGnM60hEREQ17phj8nw9egT3Cgblz15nIWoIuOSPaDtE5OhgUB773e+bh/r1C3kdh4iIqEZt3ZrCmRN/jGze7J6sqi95nYeoPmOhItoBERkeCMirl17WNHzggTnidR4iIqKatGhRFJdftqo0FtPuqvqD13mI6isu+SPaAVX9MBbT/e/807pNzz23JeV1HiIioprUrVsQp51WYIdC8qKIcBoTUTWxUBHthKouiEa133/+vXHV/fdvjPOKLhERNSQnnlTg77RPoHMgIH/wOgtRfcVCRbQLqvp9NKp9X3xhy7Lbb18XTaVYqoiy0ZYtKVx55SpccH4JHnhg408fX748jklnr/jV8Z99FsH555XgwgtKsGJFAt99F8eFF5bgkktWoqwsfaPv++5dj2SSf+ap4TIMwXXXNQ9ZlpwnImO8zkNUH3EPFVEViUhOKCSvdesW7Hvj75qHAgH+PIIomyQSCsMAfD7BlVeuwu9/3xyWZeC+e9fjm2/iuOvPrX46Nhp1cccd63DVVc3g96e3SP7tvvU47vh8LFkSgyEABMjJ8aFvX9ujr4io7syZ4+Daa1ZvjsV0P1Vd7XUeovqErwiJqkhVyyIRHbVwYXTGxRetLC8t5bYqomximgKfTxCNughYAtMUfPddHHl5Ptj2L/+5+/zzCAoKfLji8lW44/a1iMddmKYg6igcx4VlCZYsibFMUaPRp4+N44/PD4dC8ryI+LzOQ1SfsFAR7QZVjTuO/uaHHxIPTju3pHz9+qTXkYiogvvuXY/TJ/yIgYNCcF3gwekbcfxv8n913OrVSfh9gjvvaoVO+wTw5ptlOObYfDz55GasWpXEt9/FMWRICP/4+wY88fjmuv9CiDww4fRCc6+9rB6WJdd5nYWoPmGhItpNqupGo3re+vWpP06dUhL58ce415GIKGPaecV47PG9sGRxDI8+uhmjRuf+6uoUABgG0KdPEADQr5+NkhUJFBf7cfkVzTB2bC4sS/D+++U486xCAAD/nFNj4PMJbryxedhv4nIRGe51HqL6goWKqBpUVWMx95atW1PnnzdtpfPll1GvIxE1epFIepCEzycoKPRh3lwH779XhptvWoNly2J4+qnNPx27b+cA5sxJ/7ldsjiGvdpZPz324gtbcfTR+di0Mb2sVwHE49xvTI1DcVM/rrmmuR0IyPMiUux1HqL6gEMpKOuJSGfTNN92XffuZDJ5p9d5KhORI4JBefKGG5uHBgwIeR2HqNGaM8fBA//ZCNMUdNkvgEmTin567JqrV+OWP7TArFkRmKagZ08b99yzHsu/j6O4qR+XXdYUpin49NMIDAMYODCETz+N4JGHN6FNGxNXXtXMw6+MqO79/W8b4q+9tvXjSERHKV8sEu0UCxVlNRFpYZrm3GHDhjWdPXt2NBKJ/CORSFyabX+5i8j+gYDMuPiS4pzRo3PF6zxERER7IpFQTDu3pPzHH+O/i8f1Dq/zEGUzFirKWiKSZ1nW50OGDNl75MiRZiQSwYMPPhjZvHnzi/F4fIKqZtVECBHpFgzK+2dMLCw4/vgCTkgiIqJ6bfXqBCadvcJxHB2uqrO8zkOUrbiHirKSiFiWZb3WtWvXdiNGjDABIBQK4ayzzgq1atXqaMuyXheRrFpfp6qLolHtO/2BTSX//MeGOH9YQURE9VmLFiYuvLA4GArJ4yJiep2HKFuxUFHWERHDsqzH2rZt2/vII48Mivy8gs6yLJx22mmhffbZZ4hlWR+LSBMPo/6Kqv4QjWrf//5361e3/nFdNJViqSIiovpr1Ogc6dQp0Mo05TKvsxBlKy75o6xjmuZtRUVF084666ywaW7/B2Kqitdffz0+Z86clfF4fLiqrqjjmDslIuFQSF7psl9wwO9/3zwUDPJnF0REVD+tXp3AWWeucGIx7aWqX3udhyjb8FUeZRUROSUQCJw3fvz4HZapzHEYO3asNXz48Damac4Rkf3qMOYuqWp5JKJjliyOvnLRhSvLt25NeR2JiIioWlq0MDHxzEIrFJJHpeKyESICwEJFWUREBpqm+X/jx48PhcPhKn3OsGHD/IcddliRaZqfisigWo64W1Q14Th60ooViX+fO7UksnZtVs3QICIiqrJjjsn3NWvm72oYOMvrLETZhkv+KCuISBvTNOcde+yxTbp06bLbn7906VI888wzkUQicbyqvlYLEfdIIGBcYYfk+rvuahVqV+EGokRERPXFN9/EcMH5K8tiMe2sqqu8zkOULXiFijwnIiHLst4YPnx4XnXKFAB07twZ48ePDwUCgWcNw5hQwxH3WCzm3la61Z16/nklzuJFUa/jEBER7baOHQMYd0yeFQrJ/V5nIcomLFTkKUnPR39in332aT9s2DD/npyrbdu2OOuss2zbtv9umublNZWxpqRS+lAkosdddvmqyKefRryOQ0REtNtOP73QCoeNESIyzussRNmChYo85ff7f19YWHjQuHHj7JrY59q0aVNMnjw5lJOTc4NlWfeISFZ9j6vqa7Gojrrp92u2vvFGKdfbEhFRvWJZBq68qlk4EJB/i0i+13mIskFWvdikxkVEfmNZ1m9PO+20sN+/RxenfiE/Px+TJ08OFRUVnWVZVtbdjFBVP43FdPBf7lm/4YknNnNSBRER1Su9etkYeWA4ZNtyt9dZiLIBh1KQJ0Skr2maH06cODHUsmXLWnmORCKBxx9/PFJSUvJ5PB4/QlXLa+WJqklE2ti2fHjoobmtpkwtsgyDk2iJiKh+KCtLYfxpP0ZKS92xqvqh13mIvMQrVFTnRKSlaZpvjBs3zq6tMgUApmni1FNPDXXu3HmwZVmfiEhRrT1ZNajqCsfRfq/NKF1yyy1rnWSSP9wgIqL6ISfHh99e2jRk2/KYiAS9zkPkJRYqqlPpGRTW6/vvv39e165da/2SjM/nw7HHHhvs16/fvpZlzRaRvWr7OXeHqm50Irr/F59HPrniilURx3G9jkRERFQlw4aF0bOn3SQQkBu8zkLkJRYqqlOmad7Ttm3bjiNGjKizfU0igoMPPtgaMWJEa9M0Z4tIt7p67qpQ1Ugkoocs/Sr24gXnr4xs2ZLyOhIREVGVXHxJccgwcKGI9PA6C5FXWKiozojIcYFAYMJxxx0XqomJfrtr//339x1xxBFNTNP8RET2r/MAO6GqScfRU1etSvxj6pSSyJo1Ca8jERER7VJxsR9TphQFQiF5TER8Xuch8gILFdUJEelkmub0k08+OWTbtmc5evbsKSeccEKuaZpvisgRngXZDlVVx3F/u2lT8vqpU0qc776Lex2JiIholw49LNdo29bq4PPhfK+zEHmBhYpqnYgELct6dfTo0aFWrVp5HQedOnXChAkTQoFA4CmfzzfR6zyVxeN6Z1mZO+nCC0qcBQuiXschIiLaKcMQXHlV07DfL7eISDuv8xDVNRYqqnWWZf2jQ4cObQYMGJA1329t2rTB2Wefbdu2fa9pmteIF2sQdyKV0kcjER131ZWryj/5X1ZNeyciIvqVtm0tnHBCvhUKyT1eZyGqa1nzApcaJhE5NRgM/uaYY46xs6yzoLi4GJMnTw7l5uZebVnWvSKSVX8eVPWNaFQPuvnmtVtee3Urx/8REVFWO+HEAr9hyBgR6e91FqK6lFUvIKlhEZH9TNP818knnxwKBAJex9muvLw8TJo0KVRUVHSGZVlPi4jldaaKVPXzWEwH3XffhvWPPrIpyRtxExFRtrJtA5MmNbFDIflbtq38IKpNLFRUK0QkbFnWq2PHjg22aNHC6zg7Zds2Jk6cGGrbtu1Yy7LeFpEcrzNVpKpfRaPa54knNi+/968bYq7LUkVERNlp7KG5kpvr6wrgMK+zENUVFiqqcZK+e+8DnTt3bt6nT5968T1mmiZOOeWUUJcuXfpblvWZiDT1OlNFqrrScbT/G2+WLrzp92udRIKlioiIso/PJzj//KKwbct9IuL3Og9RXagXL3apfjEM46xQKHT4kUcemXX7pnbGMAyMGzcuOGDAgE6ZGwC39zpTRaq62Yno8FmzIh9dftmqSCTCbVVERJR9Bg0OYa92VpFhIOsm6RLVBhYqqlEisq/P5/vLKaecErKsrNqOVCUigtGjR1ujRo1qaZrmLBHp6XWmilTViUT0sGXLYs9ecH5J+ebNKa8jERER/YKI4Pzzi3JMU24TkbDXeYhqGwsV1RgRMS3Lem706NGBpk2zasXcbhs0aJDvqKOOKjRN8yMRGe51nopUNek4evrq1cl7p05ZEVm9OuF1JCIiol/o0iWI/gPsgGnK5V5nIaptLFRUY/x+/w0tW7Zsn033m9oT3bt3l5NOOinXsqwZIjLO6zwVqao6jnvlpk2pq6dOKXG+/SbmdSQiIqJfOOecopAILhWR5l5nIapNDeKFL3lPRAYYhnHJcccdF6pP+6Z2Ze+998bpp58eCgQCj/l8vkle56kskdB7ysrciRdeuNKZP9/xOg4REdFPWrUycdhhuT7blj94nYWoNrFQ0R4TkZBlWc8eeeSRwdzcXK/j1LhWrVph0qRJdigUuts0zRuy7d4arqtPOo4eddWVq8s//qjc6zhEREQ/GT+hMKDAySKyr9dZiGoLCxXtMcuy7urYsWNx9+7ds6po1KSioiJMnjw5lJeXd5lpmv8Ukaz6s6Oqb8ViOuIPf1i7+ZX/buX4PyIiygr5+T6cdmqhFQrJX7zOQlRbsupFIdU/IjLa5/ONP/LII22vs9S23NxcTJo0KdysWbNTLct6QUQCXmeqSFVnxWI68O9/37D24Yc2JVR5ryoiIvLescfl+UxThonIMK+zENUGFiqqNhEpME3zieOOOy5k2w2+TwEAgsEgzjjjjFC7du1GWZb1rohk1RpHVf06GtU+Tz21efndd6+PpVIsVURE5C3LMjBlSpEdCsnfs23ZPFFNYKGiarMs6989e/bM6dixo9dR6pTf78dJJ50U6tq1ax/Lsj4XkWZeZ6pIVVc7jvZ/952yeb//3RonHmepIiIib40anSNNmvjbAzjO6yxENY2FiqpFRH4TDAbHHnLIIVm17K2uGIaBo446Kjho0KCOpmnOEZG9vc5UkapuiUR0xJw5zruXXboyUl7ObVVEROQdwxCcf0FRjm3LX0TE8joPUU1ioaLdJiIt/X7/v0844YSQaZpex/GMiOCggw4yR48e3cI0zZki0tvrTBWpajQS0aO+/Tb+5PnnlZRv2pj0OhIRETVi/fqFsM8+gTzDwBSvsxDVJBYq2m2BQGD64MGDg61bt/Y6SlYYOHCgMW7cuALTND8UkZFe56lIVVOOo2etWZO8e8qUksjKlQmvIxERUSN23nlFYdOUm0Ukz+ssRDWFhYp2i4iMCwQCw0aMGNF4L01tR9euXeXkk0/OsSzrFcMwsmp9uKpqNOpeu2VL6rJp55Y4y5bFvI5ERESN1N4dAxg4KOTz+3Gu11mIagoLFVWZiOSapnn/McccE/L7/V7HyTodOnTAGWecEQoEAg/7fL6s+4cikdC/lZW54y++aGVk7hzH6zhERNRInXZaQcjnkyuy7fYjRNXFQkVVZlnWHV26dAm1b9/e6yhZq2XLlpg0aZIdDofvME3z5mwbD+u6+qzj6OHXXLO67P33yzj+j4iI6lzHjgHsu2/AL4LTvM5CVBNYqKhKRGSAiEwYO3Zs47jh1B5o0qQJJk+eHCooKLjIsqz7RcTndaaKVPW9WEyH337bus0vvbSV4/+IiKjOTZhQmBMMyo0iwteiVO/xm5h2SUT8lmU9euihhwZDoZDXceqFnJwcnH322eHmzZufZFnWSyIS9DpTRao6NxbT/v/654bVDzywMaHKi1VERFR3evUOolkzfwGAo7zOQrSnWKhol3w+3yXNmzdv1bNnz6xavpbtAoEAJkyYEGrfvv2BlmW9LyL5XmeqSFW/jUa173PPbvnmrjvXR1MplioiIqobIoLTTy/MCYeNm7JteTzR7mKhop0SkfaGYdwwbty4MP++231+vx8nnnii3b17916WZX0hIi28zlSRqq5xHB30/vtlc66/fk0kHucKQCIiqhtDh4Vh29IBwHCvsxDtCRYq2iERkUAg8MCwYcOsJk2aeB2n3jIMA0cccURgyJAh7U3TnCMinbzOVJGqbo1E9MAF8523f3vJqvKyMpYqIiKqfT6f4LTxhaFw2Pid11mI9gQLFe3M8bZtDxg6dChnpO8hEcHIkSPNgw8+uKlpml+ISF+vM1WkqrFIRMd99138sfOmlZRv2JD0OhIRETUCBx+cIwAGiUh3r7MQVRcLFW2XiBSYpvmvY445JuzzZdWQunqtf//+vmOOOabANM0PRGSU13kqUlU3GtVz1q5N3jF1SkmkpCThdSQiImrgLMvACSfmW6GQ3OB1FqLqYqGi7bIs67Zu3boF99prL6+jNDj77bcfTjnllLBlWS+LyAle56lIVTUWc3+3dWvqkmnnljhLl8a8jkRERA3c0Ufn+VIpHCEifNFB9RILFf2KiOwHYPyYMWOyatR3Q9K+fXtMnDjRDgaD0/1+//le56kskdB/lpW5p1xy8crIrFkRr+MQEVEDlpPjw+GH5xrBoFzhdRai6mChol8JBAL/GDlyZID3nKpdLVq0wOTJk+1wOHyrZVm3ZtvYWFV9IRrVQ6+/bk3Ze++VcaY6ERHVmt+cUGC5LiaKCKdgUb3DQkW/ICJjLcvqN3DgQH5v1IHCwkJMnjw5VFBQcJ5lWdNFJKsGgKjqB7GYDr3j9nWbnn9+S8rrPERE1DA1berHsOFhmCaybtUG0a7wRTP9RET8lmX94/DDD+cgijoUDodx1llnhVu0aHG8ZVn/FZGsWmqpqvNjMe337/s3rvr3/RvjqrxYRURENe/UUwtsw5BLRMT2OgvR7mChop8YhnFOs2bNijt37ux1lEYnEAhgwoQJob333vsAy7I+EpECrzNVpKrfR6Pa94UXtiy74/Z10VSKpYqIiGpWu3YWuncPGoaBiV5nIdodLFQEABCRQsMw/njEEUeEs2wrT6Ph8/lwwgkn2D179uxuWdZMEWnldaaKVHWd4+igjz4qn3ndtasjsRhvAExERDVr/ITCnEBArs+2JfBEO8NCRQAA0zR/361bN7N58+ZeR2nURASHHXZYYOjQoe1M05wjIll1uVBVyyIRHbVgQfSNSy5eVV5Wxm1VRERUc7p3D6J1azMM4DivsxBVFQsVQUT2AXDW6NGjs2rvTmMlIjjggAP8Y8eOLTZN83MRGeB1popUNe44etzy5fGHz51aElm/Pul1JCIiakAmnF6YEw4bN3qdg6iqWKgIgUDgvgMOOMDKycnxOgpV0LdvX+O4447LN03zXREZ43WeilTVjUb13PXrU3+cOqUk8uOPca8jERFRAzFoUAg+H/YSkV5eZyGqChaqRk5ERvn9/qGDBw/mWL8stO++++LUU08NW5b1ooic7HWeilRVYzH35q1bU+efN22l8+WXUa8jERFRA+DzCQ4/Is8KBuUcr7MQVQULVSMmIj7Lsv552GGHhfx+7v3MVu3atcOZZ55p27b9b7/ff4nXeSpLJvU/5eXuiZf+dlXkiy8iXschIqIG4NBDc/2ui/EiEvA6C9GusFA1bicWFhY232+//bzOQbvQvHlzTJ482c7JybnJsqw7JMtGMarqy9GoHnzjDWtK33qrlDPViYhoj7RqZaLD3pYCONLrLES7wkLVSGVu4nvHwQcfnJNlr81pBwoKCjB58uRQYWHhVMuyHsm2kbKq+nEspkP+fNf6jc88s5nj/4iIaI8cMy4vNyfHuNDrHES7wkLVeJ1WXFyc16FDB69z0G4IhUI466yzwi1bthxnWdYMEQl5nakiVV0Ui2nf6Q9sKvnnPzbEVXmxioiIqmfY8DASCR0gIm28zkK0MyxUjZCImKZp3sqrU/WTZVkYP358qFOnTvtblvWxiBR6nakiVf0hGtV+//3v1qW3/nFdNJViqSIiot0XDBo48MAc9fkw0essRDvDQtUIiciZLVu2DLdr187rKFRNPp8Pxx9/vN27d+/9LMuaJSKtvc5Ukaqudxwd/Mkn5Z9dfdXqSDTqeh2JiIjqoSOOzA1alkwTEb5mpazFb85GRkQCfr//ljFjxvCmU/WciGDs2LGB4cOHtzVNc46IdPE6U0WqWh6J6JjFi6OvXnThyvKtW7mtioiIds+++waQn+8LAxjudRaiHWGhamQMw5jcpk2bYJs2XI7cEIgIhg0b5j/ssMOKTdP8TEQGeZ2pIlVNOI6euGJF4j/nTi2JrFuX9DoSERHVIyKCo8flhUIhmeZ1FqIdYaFqREQk5PP5fj9mzJiw11moZvXu3VuOP/74PNM03xGRsV7nqUhVXcdxL9i4MfX7KVNWRJYvj3sdiYiI6pHRo3ONRAJHikie11mItoeFqhExDGNau3btzJYtW3odhWpB586dMX78+JBlWc8ZhjHe6zyVxWLubaVb3XPPP6/EWbw46nUcIiKqJwoLfejTJ5gCcKLXWYi2h4WqkRCRHMMwrhs9ejSvTjVgbdu2xdlnn23btv1P0zQv8zpPZamUPhiJ6PGXX7Yq8tlnEa/jEBFRPXHU0flh3pOKshULVSPh8/ku6tSpk6958+ZeR6Fa1rRpU0yePNnOycm50bKsuyXLZuOr6qvRqI76/e/WbH3jjVLOVCciol0aMMAGgL1FpKvXWYgqY6FqBEQkV0SuGDVqVFbdBJZqT35+PiZNmhRq0qTJ2ZZlPS4ipteZKlLVT2MxHfyXe9ZvePKJzZxUQUREO+XzCQ47PNcfCMg5XmchqoyFqhEwDGNyx44djeLiYq+jUB0KhUI488wzw61btz7Ssqw3RCSrlnuq6pJoVPs+8simFX+7b33cdXmxioiIduywQ3NNBc7Ith8SErFQNXAiYvp8vqsOOOAAXp1qhCzLwqmnnhrq3LnzYMuyPhGRIq8zVaSqPzqO9nttRumSP9yy1kkmWaqIiGj72rS1sFdbUwAc7nUWoopYqBq+E5s1axZo1aqV1znIIz6fD8cee2ywb9+++1qWNUtE2nqdqSJV3ehEdP/PPo98euUVqyKO43odiYiIstS4Y/Jzc3KMC7zOQVQRC1UDJiISCAR+N2LEiByvs5C3RASHHHKINWLEiDamac4WkW5eZ6pIVSNORA/56qvYSxdesLJ8y5aU15GIiCgLjRgRRjyu+4tIC6+zEG3DQtWwjbFtu1mnTp28zkFZYv/99/cdccQRRaZpfiIi+3udpyJVTTiOnrJyZeJf504tiaxZw1kVRET0S7ZtoP8AOwngSK+zEG3DQtWABYPB340YMSIny6Zmk8d69uwpJ5xwQq5pmm+KyBFe56lIVdVx3Es2bkzecO7UFZHvv497HYmIiLLMyJE54Zxc4zSvcxBtw0LVQIlIXxHp2aNHD6+jUBbq1KkTJkyYEAoEAk/5fL6JXuepLB7XP5WWuudccH6Js3Bh1Os4RESURQYOtBGLuoNEhFsaKCuwUDVQgUDg+qFDhwZ9Pp/XUShLtWnTBmeffbZt2/a9pmlek203AE6l9JFIRI+54vJVkU/+V+51HCIiyhI5OT506hSIARjjdRYigIWqQRKR9q7rHtK/f3/+/tJOFRcXY/LkyaHc3NyrTNP8q4hk1feMqr4ei+mBN9+8dsuM17Zy/B8REQEADhqVkxsKyUle5yACWKgaJNM0r+jXr58vEAh4HYXqgby8PEyaNClcXFx8hmVZT4uI5XWmilT181hMB91774YNjz26KanKe1URETV2++8fkmQSh4mI3+ssRCxUDYyINFHV04cMGcK7iFOV2baNiRMnhtu2bTvWsqy3sm1duqp+FY1qn8cf3/zDvfduiLkuSxURUWPWvLmJ4mKfAhjidRYiFqoGxufzTdtvv/2Ql5fndRSqZ0zTxCmnnBLq0qXLAMuyPhWRpl5nqkhVSxxH+7/xeumim29a6yQSLFVERI3ZgQflhAIBOd7rHEQsVA2IiPgMw7hgyJAhttdZqH4yDAPjxo0LDhgwYJ/MDYDbeZ2pIlXd5Dg67IsvIh9dcfmqiONwWxURUWM1bGjYZxj4TbYNVaLGh4WqYRlbUFAQaNmypdc5qB4TEYwePdo66KCDWmZKVVbN3ldVx3H0sKVfx547/7yS8s2bU15HIiIiD3Tax4JpSj6ALl5nocaNhaoBCQaDlw4ZMiTX6xzUMAwePNh31FFHFZqm+bGIDPc6T0Wqmow6OmHVquR9U6esiKxenfA6EhER1TERwfDhYZ9hYJzXWahxY6FqIESkXSqVGty9e3evo1AD0r17dznxxBNzTdOcISJHe52nIlXVaNS9YtOm1NVTp5Q4334T8zoSERHVseEHhAOhkHGq1zmocWOhaiD8fv+UXr16iWlyuB/VrI4dO+KMM84IBQKBx30+3ySv81SWSOg9ZWXuxAsvXBlZMN/xOg4REdWhnj1txOPaSUSae52FGi8WqgZAREwRmTJw4EDeeIpqRatWrTBp0iQ7FArdbZrm9dm2Adh19UnH0aOvvHJ1+ccflXsdh4iI6ohlCfr1t5MAjvQ6CzVeLFQNw1HFxcW+pk2zaso1NTBFRUWYPHlyKC8v73LLsv4hIln194eqvhWL6Yg//GHt5lde2crxf0REjcTIkTnhnBwu+yPvZNULIqqeYDB4GYdRUF3Izc3FpEmTwsXFxadalvW8iGTVVVFVnRWL6cC//23D2ocf3pRQ5b2qiIgauoEDbcRi7hARCXudhRonFqp6TkT2cV2313777ed1FGokgsEgJk6cGG7Xrt0Yy7LeEZGsKvOq+nU0qn2fenLz8nvuWR9zXZYqIqKGLDfXh46dAjEAY7zOQo0TC1U9Z5rmtH79+hl+v9/rKNSI+P1+nHTSSXbXrl37Wpb1uYg08zpTRaq6ynG0/9tvl83/3Y1rnHicpYqIqCE76KCc3FBITvQ6BzVOLFT1mIgEVfWs/v37W15nocbHMAwcddRRwYEDB3Y0TXOOiHTwOlNFqrrFiegBc+Y471122cpIJMJtVUREDdX++4ckmcThIuLzOgs1PixU9dtxrVq10iZNmnidgxopEcGoUaPM0aNHNzdNc5aI9PI6U0WqGo1E9Mhvv4k/dd60kvJNm1JeRyIiolrQooWJJk18CmCA11mo8WGhqseCweD5AwcOzKr9K9Q4DRw40Hf00UcXmKb5kYiM8DpPRaqachw9c82a5D1Tp6yIrFyZ8DoSERHVgoEDQ0ERHOh1Dmp8WKjqKRFpmUwme3fu3NnrKEQAgG7dusnJJ5+cY1nWq4ZhHOt1nopUVaNR95rNm1OXTzu3xFm2LOZ1JCIiqmF9+tpWTo5xhNc5qPFhoaqnROTkLl26pEzT9DoK0U86dOiAM844IxQIBB7x+XxTvc5TWSKh95WVuRMuvmilM3eu43UcIiKqQT17BhGNun1FhJO6qE6xUNVTlmWd06dPn5DXOYgqa9myJSZNmmSHQqE/maZ5k4iI15kqcl19xnH08GuuXl32wQdlHP9HRNRA5Of70KSJPwGgj9dZqHFhoaqHRGRfEWnbvn17r6MQbVeTJk1wzjnnhPLz8y+2LOv/sm3qkqq+G4vpAbfdum7zSy9t5fg/IqIGon9/2wKQVXt5qeFjoaqHfD7fhJ49e/oMg799lL1ycnIwadKkcLNmzU62LOtFEQl4nakiVZ0Ti+mAf/1zw5rp0zcmVHmxioiovuvT1w7k5nIfFdUtviKvZ0REfD7fWb169eK9pyjrBQIBnH766aH27dsfZFnW+yKS53WmilT1m2hU+zz7zJZv77prfSyVYqkiIqrPMvuoBmbbyghq2Fio6p/BwWAw3LJlS69zEFWJ3+/HiSeeaHfv3r23ZVlfiEgLrzNVpKprHEcHvv9e2Zzrr1/jxONcAUhEVF81aeJHfr4vBaCH11mo8WChqmdM0zyzb9++dpbt8yfaKcMwcMQRRwSGDBnSwTTNOSLS0etMFanq1khER86f57z920tWRcrKWKqIiOqrvv1sP7iPiuoQC1U9IiKmqp7Ys2dPXsamekdEMHLkSPPggw9uZprmTBHJqilMqhpzHB333Xfxx86bVlK+YUPS60hERFQFyaTiyy+jeOaZzXrVVatKP3i/XIJBKfY6FzUenNNfv4xp0qSJFhYWep2DqNr69+9vhMPhgueff/5DETlKVd/xOtM2qpoSkclr1yZLpk4puezPd7cKtW7Ne70REWWT8nIXS5ZEsWBBNDVrplP2zTexkGUZK11X33YcfRvAR6r6g9c5qfEQTraqP4LB4AsHHXTQUQMHDuR6P6r3vv/+ezz++ONOPB4/XVWf9jpPZaYp5wSDxp9vv6Ol3blzVg0oJCJqVNavT2LhwijmzYvGZs9yYqtXJ+xQyFgSjbozEgm8D+ATVd3kdU5qvFio6gkRsX0+38aLL744GA6HvY5DVCNWr16NBx980EkkEpcnk8l7vc5TmYgcEwzKI7/7ffNQv368jzYRUW1zXcWPPySwYGEUc2Y75fPmRbU84kowKF+UlbqvqeIjALNUNeZ1VqJtWKjqCRE5omXLlo9Onjw5q8ZOE+2pTZs24YEHHohEo9G/JBKJqzXL/lISkQMCAXnlssubhkeOzOHVYSKiGhSPK5YujWHhgqjOnBUp/XJJLCCCLYYhH5SXu28A+AjAV6rKaUGUtVio6olAIPDwyJEjTx0yZAhf0FGDU15ejgcffLB8y5Ytz8bj8TNVNeV1popEpGcgIO+ePalJ/jHH5HMoDBFRNZWWprBoUQzz5zvJWbOc8uXfx0PBoLE8mdS3olF9B8DHqrrS65xEu4OFqh4QEcPv92+aOnVqXpMmTbyOQ1QrYrEYHn300ciaNWs+iMfjx6hq1OtMFYlIh2BQPjzm2PxmZ55ZaPLWBUREO6eqWLMmiYULopg3LxqdM8eJr1+fDNi2MT8ScWekUvgAwGeqWup1VqI9wUJVD4jIkIKCgtcvvPDCXK+zENWmZDKJZ5991vn2228XxePxMaq62etMFYlIU9uW94cPD3f47aVNgz4fSxUR0TaplOK77+JYuDCK2bOcsgULokY8rknLkk9LS93XkF6+N09VE15nJapJLFT1gGmadwwaNOii0aNHc8w9NXiqildffTU2f/78FfF4fLiqrvI6U0UikhsKyWvduwf73HBj81AgwNv5EVHjFI26+PLLGBYuiLozZzplS5fGgn4T66B4LxLRNwF8DOCbbNsbS1TTWKjqgWAw+MP48ePbtm7d2usoRHVCVfHhhx8mPvroo42JRGK4qn7tdaaKRMSybXlyr72sMbfd3iKck8NtVUTU8G3alMKiRVHMn+ckZs1ynJKShG3bxtexmL4Zj+u7AP6nquu8zklU11iospyI7BMMBuddfvnlNvdsUGMza9Ys9/XXXy9NJBKjVXWm13kqEhEjGJT7mhT5Jtx1V6tQcTEvIBNRw6GqKClJ3/9pzhwnMm+u427ZkvLZtjG7rMyd4br4EMAXqhrxOiuR1/gKIMuJyNFdunQRlilqjPr162eEw+H855577j0ROUZV3/Q60zaq6orIuevXpUqmTim56s9/bhlq09byOhYRUbUkk4ply2JYsCCqs2c7ZYsWRv2uC8fvl4/KytzXkd7/tCgeT2XVFFaibMArVFnOtu25xx57bK999tnH6yhEnlm+fDkee+wxJzNS/Qmv81Tm98tZwaDx19tub2F36RL0Og4R0S6Vl7tYsiSKBfOjqZmznPJvv4nZgYBRkkrpO46jbwP4SFV/8DonUX3AQpXFRKTY7/eXXHHFFZbfz4uJ1LitWbMGDz74oBOPx69JJpN/9jpPZSJyVDAoj9/4u+ah/v1DXschIvqF9euSWLgoinnzorHZsyKxNWuSQds2lkSj7oxEAu8D+CTbJqsS1RcsVFlMRE7v1KnTvaeeemqO11mIssHmzZvxwAMPRBzHuS+RSFyRbZOjRGRYICCvXvLb4pxRo3K5TpeIPOG6ih9+SGDhgihmz3HK589zEIkoAgH5vML48tmqGvM6K1FDwEKVxWzbfmPs2LFjevXq5XUUoqxRXl6Ohx56qHzz5s0vxOPxM1Q16XWmikSkeyAg7515ZpOC447P5/g/Iqp18bhi6dIYFi6I6syZkdIlS2IBnw+bxZAPysvcN5AuUF9l2w+hiBoKFqosJSKmz+fbevHFFwfD4bDXcYiySjwex2OPPRZZtWrVx/F4/GhVdbzOVJGItAsG5cOjjsprPmlyE4tDZYioJm3dmsLiRVHMnx9NzprllC9fHg8Fg8b3yaS+FY3qOwA+zrZ7+BE1ZCxUWUpEhhQWFs644IIL8rzOQpSNUqkUnnvuOWfZsmVL4vH4aFXd5HWmikSk2Lbl3f2HhjtdfnnToM/HUkVEu09VsWZNEgsXRDF3bjQ6Z46T2LAhaYVCxvzycndGKoUPAHymqqVeZyVqrFiospTP57t+wIAB14wdO5ZzmIl2QFUxY8aM2Ny5c0vi8fgBqlridaaKRCRsh+TVrvsF+//u981DwaDhdSQiynKplOLbb+NYtCiK2bOcsgULokY8rgnLkk9KS90ZSC/fm5dty52JGjMWqiwVCoVmjhs3rl/nzp29jkKU1VQVH330UfLDDz/clEgkDlDVL73OVJGImLYtj7VpYx562+0tw3l53FZFRD9zHBdffRnDggVRd+asSNnXS+NBv4l1ULwXieibSBeob7n/iSh7sVBlIRGxfT7f5ssuu8wKBAJexyGqF+bMmeO+9tprZYlEYoyqfu51nopExAgG5Z7CQt/Eu/7cKty0KW+DQNRYbdqUwqJFUcyb58Rnz3KckpJEyLaNr2MxfSMe13cB/E9V13udk4iqjv+qZ6ehxcXFTiAQ4HI/oirq06ePEQ6H85555pl3ReQ4VZ3hdaZtVNUFcL5lGSVTpqy47q67WoXateMfb6KGTlVRsiKBBQujmDsn6syb5yS3bEn5g0Fjdnm5+5rr4kMAX2zdmsqqwTpEtHt4hSoL+f3+2/fff/9LDjroIK4NItpNP/74Ix555BEnkUhMdl33Ea/zVObzyRnBoPzttttb2vvtF/Q6DhHVoGRSsWxZDAsWRHX2LKds0aKoqYpyn08+Liv7af/ToswPWYiogWChykK2bS858cQTu7Rv397rKET10rp16zB9+vRILBa7MZlM3uF1nspE5PBgUJ66/vrmoYGDQl7HIaJqKi93sXhxFAvmR1OzZjnl334bC1qWsdJ19W3H0beRHl/+g9c5iah2sVBlGRHJ9/l8a6+88krL7+eKTKLq2rJlC6ZPnx4pLy//VyKRuCTbNnSLyJBAQGZcdFFx7piDczlTnageWL8uiQULo5g3z4nNnu3E1q5JBm3bWByNujMSCXwA4BNV3ex1TiKqWyxUWUZEjmrTps3DZ511Fu8/RbSHIpEIHnroofJNmzb9Nx6Pj1fVhNeZKhKRrsGgvD9hQmHBCScW8CcoRFnEdRXLlyewcGEUc2Y75fPnO4hEFIGAfF5a6r6K9PK92aoa9zorEXmLhSrLWJb19+HDh08ePnw4b1hDVAPi8TieeOKJSElJyefxePwIVS33OlNFItI2GJQPDz88r+U5U5pYhsGLVUReiMddfPVVHAsXODprllO6ZEks4PNhs4h8UF7uvoF0gfoq2652E5H3WKiyTDAY/H78+PHtWrdu7XUUogYjlUrhhRdeiC5dunRpPB4/SFU3eJ2pIhFpYtvyzuDBoc5XXNnM9vtZqohq29atKSxeFMX8+dHkzFlO+Q/L46Fg0PgukdC3YjF9B+n9T6u9zklE2Y+FKouISHO/37/8qquuChgGL1AR1SRVxRtvvBGfPXv2qng8PlxVf/Q6U0UiErJD8t8u+wYG/f6mFiHb5t8BRDVFVbF6dRILF0Yxd44TnTMnmti4MWnZtjEvEnFnpFL4AMBnqlrmdVYiqn9YqLKIiIzba6+9Hpw4cSL3TxHVko8//jj5/vvvb04kEiNUdbHXeSoSEdO25eFWrcwjbr+jZTg/n3dOIKqOVErx7bdxLFwYxexZTtmCBVEjkdCEZcknpaXuawA+BjBPVZNeZ6WqE5EWAIYiEDxITLODlpWewBJM2YCboLOIz+fbv3379jle5yBqyIYOHerPzc0tevnllz8VkUNU9ROvM22jqgkROXnFisRd504tmXzXn1uFmjfnX9NEu+I4Lr78MoYFC6LurJmRsq+/jgdNU9aq6ruRiL6F9P6n76JRlz9FridERADsC2CYhHPGQPUABIKFZtcesUD/IbnOay9EUmWlgwG85XFUyhCRgsY65ZL/UmcRy7IOatOmDdf5ENWynj17im3buU8//fRbInKCqr7idaZtMhveL7YsWXnu1BU33nlXq1D79pbXsYiyyqaNSSxcFMP8eU581iwnunJlwrZtY2kspm/E4/oegP/FYu56r3NS1YmIBaAvgGGSl38YrMAAIxQWs1c/WH0Hhq3ufeBr1wFiGAEAcLduDkSeeXQYsqBQiUhzAB1V9X+Z9w9EegLkll183jGq+vyenmcXz/FbVb2zise2BzBFVa+s5tPdD+D4an5uvcZClSVExOfz+bpzGAVR3dhnn30wYcKE0COPPPK0YRjnuq473etMFcXjeofPJ6svOL/kn3+8taXdrVvQ60hEnlBVlKxIYMHCKObOiUbmznXcrVtTPts2ZpWVua+5Lj4EMHPr1pTjdVaqOhEpADAEfvMAsUNj4fd39TVvFbX6DgxYvfsHzO694WvafIefb3bv45fXXjwYwI11FPlXRKQIwBAAHQD0E5EmAJYBOATAdwC2ZI6bD2Bj5tNuBXCaqp4G4EQAz1f1PLuR62QA/TLv7i0iLTP//Y2q/j1zzBMAWgDYD8ASAC8BeK7Sec4AcEbm3cEAPgfgApihqrdmjjkRwNTMMcNE5CMASQDPq+o9mWNyACzNvFV0jqp+tTtfW7ZiocoeXWzbToRCoYDXQYgaizZt2uDss8+2p0+ffp/f72+ZSqVuzaaRyKmUPiwi6y6/bNWz113XLDR4SNjrSES1LpFQLFsWw8IFUZ01yylbvDhqqqLM55OPy8rc15FevrcoHk+5XmelqhORtgCGiW2Pgs8/CqbZ2t+xcyTQf0iO2aOvz+zaA0Y4p8qX461uPaFOpLeIGKrq1feCIl0e4kgXjWTm18oWq+pJ294RkdOqeZ6qhVJ9XETKAJwNIBdAVwBPqOpDFY45SURCAN5U1ZGZXO0rnWe6iMwEcBKAVwC0A/AwgC8qHPYCgOUATgHwGoBOAJ4C8FkVojYFwEJFNWpQ27Ztvc5A1OgUFxdj8uTJoenTp19bVlbWSkQu9PAf519R1RkictBNN6194/wLinPGjs3lsmBqUMrLXSxeHMWC+dHUzFlO2XffxuxAwChJpfRtx9G3kR5fnlVTOWnnRMQA0A3AMMnJG4tUYqiEwmGzW6+E1X9wjtW9j/j32RfiN/Or+xxGQRMYeQUpd8O6bgAW1Fj43aCqGwHMEJFhANqr6gwASG//qvvzbCMizQCcC+BUVd0oIrkA/iYi81V1boVDTwcQFZERqvp+pXMI0iVpK4A/IF32ggDGAThaRK5T1RSAUwFsAnCFqjqZpZtHALhURG4AsG26UufMr9Px81UviIjVEG6OzUKVJSzLGtGuXTsOpCDyQF5eHiZNmhR6+OGHJ27YsKGliJySTX/Bq+pnIjLw3r+u/3DjxmThyScX+Kv7Dy2R19atS2LhgijmznNic2Y7sbVrk0HbNhY7jjsjmcT7AD6Jx1PV3jNCdU9EbAADYBjDJSf3UJhWXyO/IGn17u+z+gwMmT16w9d6L4hIja5dNnv2NWLvvr4/PCpUFRwJoIeI+DIlAwBuEZEnVfWl7X2CiNwPoPJU590+zw5sAlAO4CgRWQGgGIAN4IcKzz8W6atJhwC4L3O1akmFc3QF0DLzti+ACQC2XeHaCGCQiDgA9s58rJ+IjAHwZoVzHAhgHYDDK3xsJoDzKrz/UeatXmOhyhKGYQzn/iki79i2jYkTJ4afeOKJQ1esWPGWiByWTeN4VfUrEenz+GObP9i4MdX63HOLAobBUkXZzXUVy5cn0uPLZzvl8+c5cBzVQEA+y4wv/wjAnK1bU1nzAwzaNREpBrA/rMCBEggcDL+/k6/1XtFAv8G22aufaXXvDaOwSa3nsLr3DsU/+2gYgH/W+pPtQOaqUhLALQDuEpFLMg9do6rf7+jzVPXszD6m3T6PiHQF8LfMu+er6i8KZWZi7AkABgBoDmAFgJNVNZH5fBPp5XuXqqqKyBQAPSudYxGARSIyCMDFAFoB2B/A/6nqaxUOnVPhmI4ASiofIyIlqLQ/K4N7qKjmiEjYMIw2LVq08DoKUaNmmiZOPfXU0Isvvjjgyy+//EREDlTVrJkUpqolItL/jddL39q4IbXfVVc3s02TpYqyRzzu4quv4li4wNGZs5zSL5fEAj4fNonIB+Xl7htIF6ilsRjHl9cXmaVfewMYJqHwGIiMgGU1Mzt3i1oDBudYPfoaZpdukKBd5+NI/Z33AwxjcF0/7zYish/SV26mqmoqs9ztzO0cGhKRfwJIAfjV/Q934zwAgMw9FEfuINNYABWn9HUDsCjzGABMV9XpAP4pItMBnJHZOzwv83t9bYVzhQHcgfRerPFIl6q/ichXqvptVY/JLGn8RV4RuRTp/V0NAgtVdujbpEmTiN/vr/ZaYiKqGYZhYNy4ccG33nqr8xdffDFbRIar6nKvc22jqptEZNgXX0RevOKKVUNvuaVFyLa5rYq8sWVLCosXRTF/fjQxa5bj/PBD3A7axreJuL4di+k7SO9/Wu11Tqo6EfED6AVgmOTmHYpAcLBYlmn16Ota/QblmD36wN+hE8Tn8/x+DmbHzlAn0k5EAqoaq+vnV9UlACZXeP9dAO+KyK2Vjjuq4vsiMrjS41U6TxUzzQAwo8JzPaOqOxpl/oslmJliVfFm1xbSywe/zjy2XESW45dFaJfHZG7I/AWAbyo9/8u787VlMxaq7DCoffv2nIlMlCVEBGPGjLFyc3NbvfPOO7NEZKSqLvQ61zaZjb+Hfb00Nv3880vG/elPrcIFBb5dfyLRHlBVrF6dxMKFUcyd4zhz5kSTGzcmrVDImFde7r6WSuEDAJ+Xbk1lzVJZ2rXMSOtB8PkPkHD4UPjNnkZx05jVd6Bl9eoftHr0gdG8ZbUHJNQmCdowmjZ33NUruwOY5XWeesgnIu9V+tgCVT0f+OkHeC8BeF9Ekkj3hldVdd62g6tyzE50RQOZ8idZNCG40bJt+7VDDz10bM+ePXd9MBHVqQULFujLL79clkgkDlPVrNo4KyISCMiteXnGeXff0yrUvLnpdSRqQFIpxbffxLftfypbsCBqJBIatyz5pLTUnYH08r35qprc1bkoe2TuSTRUgvZB8JujNeq097ffO2L1Gxy2evXzm117wsirPwtmNt90ZXns3dcvUdV/eZ0lG4lIt8x+KKpFvEKVBVzXHcCBFETZqUePHhIKhXKffPLJ10Xk5N2ctFSrMssrrjBNWTl1Sskf/nRnq9Dee3u+CofqKcdx8eWXMSxYEHVnzYyULV0aD1qWrFHVdyMRfQvpAvV9NMr9T/VFZk/MvgCGSTjnYKgeIEG7wL9f91ig/5Bcs0cfMTvvB7EC9adBVWJ16xWOf/rhUAAsVNvBMlU3eIXKYyJS4PP51l5zzTVmNl5OJ6K0kpISPPzww04ikbgglUrd73WeygxDTgra8p8/3NLC7tHT9joO1QObNiaxcFEM8+c58VmznOjKlQnbto2vYjF9Ix7X9wD8T1U3eJ2Tqi4zzKAfRIZLbt6hGo32N8JhmL36idV3UNjq3hu+vTpAjIaz7zI+fzY2X3fxl+7WLft5nYUaLxYqj4nI0OLi4lemTZtWb386RNRYbNiwAQ888EAkFovdmkwmb9Ys+wtUREYHgvLC1Vc3Cw8dGvY6DmURVcWKFQksXBDFnDnRyNy5jltamvLZtjGzrMyd4br4EMBMVXW8zkpVJyIFAIbANEdIMDRWnfL9fM1bRa1+gwJW7/4Bs1tv+Jo28zpmrXLLSrHu2IPiSCZDFe7dRFSnWKg8JiKTu3fvftdxxx3HVz9E9UBpaSmmT58eKS0tfSiRSExTVdfrTBWJSP9AQN46d1pR7uGH5zWcH0PTbkkkFMuWxbBwQVRnzXLKFi2KmgDKfD75qKzMfR3p5XuLs+37l3ZORPYCMEzs0CgYxiiNx1r5O+4bCfQfkmP26OMzu/aAEc7xOmadW3fsqDJ388Z+qrrU6yzUOHEPlcdM0+zTsmVLlimieiI3NxeTJk0KPfzwwxPWr1/fUkROUNWsuSmpqs4UkQF//9uGDzduTDU57bQCLiduBMrKXCxeHMWCBdHUrFlO2XffxuxAwFiRTOrb0ehP48t/9DonVZ2I+JC+h9Awyc0bi0RiqITCttm9d9LqNzjH6tFH/J06Q/xmo1/h4u+0rxuf+UlvACxU5AkWKo/5/f7+zZo17MvxRA1NMBjEGWecEXrqqafG/PDDD++KyFhVLfU61zaq+rWI9Hnqyc0fbtiQbHPBBcUBw2CpakjWrUti4YIo5s5zYnNmO7G1a5NB2zYWOY47I5nE+wA+jcdTW7zOSVUnIjaAgTCMYZKTeyhMq6+RX5C0evf3WX0GhsweveFrvVdWji/3mtm1R0587sy+AJ7yOgs1TixUHksmk/s0bdrU6xhEtJtM08TJJ58cevnll/suXrz4s8y9qtZ6nWsbVV0lIv3eebvsrU0bU92uuba5bVl8IVYfua7i++8TWLQoitmznfL58xw4jrqBgHxeWuq+hvTyvTlbt6ay5kop7ZqIFAMYCitwoAQCB8Pv7+Rr0y4S6Dc4ZPbqZ1rdesEobOJ1zHrB33FfQ0Kh/b3OQY0XC5WHRKTI7/fbeXl5XkchomowDANHHXVUMCcnp9Nnn302W0SGq+p3XufaRlW3iMjwOXOc5y67bOWIP/6xZSgU4raqbBePu/jqyxgWLIzqrJlO6ZdfxgI+HzaKyAfl5e4bSBeor2Mxji+vLzLjy/cGMExC4TEQGQkr0NTct2vU6j84x+rR1zC7dIME7Ua/fK86/O32BpLJfb3OQbtHRApUdbPXOWoCC5W3uhUWFjqZMadEVA+JCEaNGmXm5OS0ePvtt2eKyEFVvEN8nVDVqIgc+c2y+L/Pm1bymzvvahUqLPR5HYsq2LIlhcWLopg/P5qYNcuJ/PBDPBS0jW8TcX0rFvtp/9Mar3NS1YmIH0BvpPc/HYpAcLBYlt/q2c+1+g3KMbv3hr9DJ4jPx3//a4CvVWtoLFokIkFVjXqZRUSaA+ioqv/LvH8ggNmqusMluCLSG8B3uzhmCoAvVfW9mk1cfSKyL4Atqrq6mqe4H8DxNRjJMyxU3urWsmVL0+sQRLTnBg0a5MvJySl88cUXPxKRI1T1fa8zbaOqKRGZuGZNcuXUKSsuvOvPrUKtWvGvHi+oKlatSmLhwijmznWcuXOiyU2bkqZtG3PLy90ZqRQ+BPBZ6dZUuddZqepEJAfAYPh8B0g451D4zR5GcdO41XegafUeELS694bRvCX3P9US8Zswiooj7to1+wBY4EkGkSIAQwB0ANBPRJoAWAbgEADfAdiSOe4JAC0yn9ZCVbsAGAfgiQrHvFfp9Odv5/lyAHwN4KtKD52jqpU/VpX8lZ+zGMDvVPVpEWmRyVcAIAhgNYCLAAwG8GXm/W1j/Bfjl8NB2gE4UlUXZo45EcDUzGPDROQjAEkAz6vqPRW+tqX49ZCRan1tdYGFykOmafZp0aJFyOscRFQzunXrJrZt5zz55JOvishpqvq815m2ydwz62rLkpXTzi25/Y4/tbQ7dQp4HavBS6UU334Tx8KFUcya5ZQtXBj1JRIasyz5X2mpOwPp5XsL4vFU0uusVHUi0hLAMAnaB8JvjobfbO9v3zFi9RsUtnr185vdesHIzeMfsDrkb9dR42vXdIFHhQqAIl0M4gDczH9v77YE7wPYdr+3wyt8/HgReV5VFwFYraonVfwkERm6nXO9oqpn73FyAKo6UkRMAJNV9T4R+c22nJkrUCNFZCKAXFX9SybTYAB3i8jfVPVfVXyqFwAsB3AKgNcAdEJ6mMhnVfjcpvh1gcwKLFQe4oQ/ooZn7733xhlnnBF66KGHHvX5fJekUql/eJ2ponhc7zUMWX3xRSsfuunmFnbv3rbXkRoUx3GxZEkMCxdEUzNnRcq+Xhq3LUtWq+p7kYi+hXSB+j4a5f6n+iKz/6kLgGESzjkY6h4gQTvf7NojZvUbnGv26CNm564Qy+L+Jw/5O+0bjs/6tKtXz6+qGwHMEJFhANqr6gwA27sqOaJCWZpe4eNHIX21Z9FOnuZCEclT1ZcApAB0ylxZ6or0lSEAuFZVP6pq7szy1GDm3QCAAZkrRIsBbNuWkgDwGwArAKwUkWsA/CfzORep6nuZK3J7AThsO0/jF5EWmWJ2KoBNAK5Q1W3nPwLApSJyA4Bta9I7Z36dDuCMCnmtbLpVyTa8sa+HTNPcesEFF+Tm5uZ6HYWIatjGjRvxwAMPRKLR6J3JZPIGzbK/bEXkoEBAXrriyqahAw7I4Tqkatq4Mb18b/68aHzWLCe6alXCtm3jq1hMX4/H9T0A/8u80KJ6QkQCAPpCZLjk5h2q0egAIxyG2as/rL4Dw1b33vDt1QFicMCLF1zXRfLrL5GYNwuJpYuRWv59yt24ERop80FkluuU9fcyn4jcBqAH0svcUiJyK4C2AJ5U1ZdE5HYAEaSvaKUAzAPQJ/P4V5lzzADwKQADgAngPaSXEn6ZKS9tkN6jt83lAG6v8P7Sqt7kWET6ADhuJ4e8g/TSu/bbilpmeaMBYASA7zP3P9wn8/42UwBU/IHi7MzXXPG5xgB4s9JzrcMvr9xV9tHuFMa6wkLlERFp6vf7f7z66qsDXFNN1DCVlZVh+vTpkdLS0sfi8fgUVU15nakiEekTCMg750wpyjvqqDy+OtwFVcWPPybS93+a60Tmzo26paWuYdsyq6zMfc118SGAmV5viqfdk9n3sT9Mc4QE7bHqRLr4WrSOWv0GBaxe/QNm917wFXM1SV1LrluDxJzPkViyEMlvl6m7Zk1Ky0oNNxoxxG/BX9DcNYvbqdWsg89s0gaaiGLjm39flnJK9/Eqc+bq1KEAXgVwAoBLANwC4B+q+n2F4/oCOBdAGwBrAdyvqh9UeDwf6VVkKQDRzHChn4ZSZApNh51EWamqKyucryuAv2XePV9Vf7UsMlOspmUyrcpk/qzC4z0A/HU7z3WRqs6tkPvFzMe74eerbb/Y+yQigwBcDGA0gA8A/J+qvlbh8SYAntvOc3EPFf1Kx4KCgmjmJ2FE1ADl5OTg7LPPDj366KOnrF27toWIHK+qMa9zbaOqc0Sk/7/+ueHDjRuTxaefXmjyBzw/SyQUX38dw8IFUZ01yylbvDhqAij1+eSjsjL3dQAfA1gcj7vb2ydBWUpE9gIwTOzQKPh8o2Carfyd9nUC/YaEzZ59fWbXHjBCYU7fqwNu1EFiwRwkFsxF4puvkFqxIqmbN4tGy32aSsGXV+yaTdq4dvNOPrPdgX6zSWuYha1gBHOA9BWSn6ScUrjxaFsRES9WBIjIfgAmAJiauTJlAThzO8cVIH01aSqA7wG0BnCviPy47bYbmVte/EtVJ1f41KcBxDKPbxCRtgDurnT6tgBOrFimMscvBjByJ9mbALgL6atK3yFdqu4VkXNU9cfMORZUPkem5BVUeJ4t2znmUgC5Fd4PA7gDwNkAxgNoBeBvIvKVqn6bOc/GXZ0n27BQeaddYWEhX7kQNXDBYBCnn3566Omnnx71/fffvycih6jqVq9zbaOq34hIn2ef2fLBxg2pdhdeVBzw+RrnX01lZS4WL45iwYJoatbMSPm338btYND4MZnUt6NRfRvp8eUrvM5JVSciPgDdAQyTnLyxSCb2l3CObXbvnbT6Dc6xuvcWf6fOEL/JsZe1xHVdpL5bhvi8mUh8uRip5d+5umGDuuVlhsYdMew89Re2dK1mHWB1OcTvb9IaZpPW8OUWQdLrKqt09dxn50J8PlU32RTpqz51SlWXAJhc4f13AbybWfJXUS6Atar6deb970XkawBFSJeZbX5xk1JV3VDp/bnYfumojjwAa5BeKqgAvhWR7zKZfqzqSTI3q56L9HTDil6u8N8W0nuovs4813IRWY5flq4WAL4A8M1OzpNVWKi8076oqIi7wYkaAb/fjxNPPNH+73//22fRokWfi8iIbLqvkKquEZEB771X9vrGjale19/QzLashr8CcO3a9P6neXOd2OzZTmzdumTQDhkLnYg7I5nE+wA+LS1NZU35pV0TkRCAATCM4ZKTeyhMs69RUJiweg/wW30G2maP3vC1asvx5bXA3bQRsdmfIbFkAZLffK3umtUp3VpquLFyQww//PnNXbNpOw227G9Y3dsY/sLWMAtbQvyW4OdBBHvEl9c0ltywoiM8KFRVpao/ishHIvI+0kv6fADeUNWZlQ7tvZ1R5v9W1Yd3cvodTRbcVabvReRDAO+LSBLpfvDfbUv5dmIWgPVVeIquyEznU9VNIvJSped6tYr3b/zpPNmGe6g8EggEHhg1atQZAwcO9DoKEdURVcV7772X+OSTT9YnEonhqlr5p2+eEpGAbcuz7dtbB/7x1pahnJyGU6pcV/H99wksXBjFnNlO+fz5DhxH3UBAPistdV9DevreHFVNeJ2Vqk5EmgIYCiswUgKBg9WJdPK1bRcJ9BscMnv2M63uvWAUNPE6ZoPhxuNILJybXqa37CukVvyQ0k2boU65T1MJ+HKK1Cxq41rN9jbMorZiNmkNf5PW8Nl1s1Jr7XM3lzlff3ruLkoHUY3jFSqP+Hy+zgUFBV7HIKI6JCI48MADzZycnOZvvvnmFyIySlXneJ1rG1WNicjR330X/+d555WcdNddLcNNmtTPfyZiMRdffRXDggVRd/Ysp+zLL2MBnw8bReSD8nL3DaQL1NexGMeX1xeZ8eUdAQyTUHgMgJGwAsXmvl2jVv8hOVbPPoa5bzdI0Ob48j3gui7cH79HfO5MJL5ahOT337q6br3rlpf5NO6IEQjDX9gyZTVtD3Of0T5z2xK9vKYQMWrsalN1mEVtbefrz/b26vmp8aqf/1I2AK7r7sVCRdQ4DRgwwAiHwwUvvPDChyJyZGatfVbIbKaetHZNsmTKOSWX/vnuVqHWrbN/e8mWLSksWhTF/PnRxKyZjvPjj3Hbto1v43F9IxbTd5EeX541yyxp1zI3Ge0FYJjk5h+KQHCwBAJ+q0df1+o3KMfs0Rv+9p0gPp8FAKlVJdhy81UIj58Ec99uP53H3bIJW/5wLbS8DFbfgcg5cxqS3y3D1j/fAvh8KLjpzzBycrH13tuRO+ViiD/7v99rgrt1M2JzZiK5eB4S3yxVd9XqlG7dkp6iJwJffnPXKt7LDTfr7TP3beM3m7SGv7AVDDMAeFiadsZf0MIngVC3XR9JVLNYqDwgImIYRrP8fP4Qjaix6tq1q4RCofDjjz/+imEYE1zXfcbrTNtkNgrfYJqyatq5JXfdcUdLe5/O2TOQVFWxalV6/9PcOY4zd66T3LQpZdq2Mbe83J2RSuEDAJ9v3Zoq9zorVZ2I5AIYDL//ALHDY+H39/AVN49ZfQdaZp8BQat7b/iat9zh55f+825IKOfX5w3loOAP90B8fmy6Yho0HoPzyvPIv/oWJL5ciPisTwERBPYf0eDKlJtMIrlkAeLzZyO5dAlSP/6QcjdtSi/RS8bhCxeqv0nrVLBZB8PqPdjvb9IGZpPWMOw8iEiVB0JkC39+c4gYnbzOQY0PC5U3in0+nxsIZM8LFCKqe+3bt8fEiRPtBx988CG/3988mUze53WmihIJ/YeIrL344pUP//6mFqG+fb2Zo5NKKb75Jo6FC6KYNdspW7gg6kulNGaa8nFpqTsD6eV7C+LxVFbd54t2TkRaARiKYPAg8Zuj4Tfb+Tt0jFj9Boetnn39ZrdeMHLzqvwPZcGNd6Bs+j9+9XHJDPDTqAOxAoBpAZYFjTpQJwKjoAni82Yhd8rFNfa11bVkyY+Iz/kciS8XIfn9N6pr16Xc8lKfxhwxLBv+gpYps2l7hPYe6du2r8mf3wxi+AT1/LWg67pIbl6FxOpliP6wAG4ytrP7MxHVinr9h6gea5+bmxsDEPQ6CBF5q0WLFpg8ebL9wAMP3G5ZVutEInGNF/dQ2RFVfU5ENlx37er/XnZ50/DIkTm1Ph7NcVwsWRLDggVOatZMp+zrr+O2ZclqV/VdJ6JvIV2gljsO9z/VF5mrHV0ADJNwzsFQd7gE7Xyza8+Y1X9wrtm9t5idu0Isq1aWbmy993bE3n8L4dOnQEQQOvZklP37XviKm8PdtAGBIQeg9O93wihogvDJE2sjwh5zy8rSo8cXzUNy2VeaWrUypVu2GBqNGKoKf34z1yxqq+Fm3QyzU9ufl+hZNpClS/Sqwo1HEFv9DRJrv0Vi/Y9IbF6lVvlq1x/bilQiZjhxV/wG0DzHcLvmi36cSuWJiKGqvD8c1RlO+fOAiBzfsWPHf5922ml5uz6aiBqDsrIyPPjgg+Vbt259Oh6Pn62qWXW1RUR6BQLy7qRJTfLGHZNfoy/ONm5MYuGCKObNi8Znz3aiq1YlgrZtfBWN6huJhL6H9P6njTX5nFS7Mjet7weR4ZKbd6hGnf5GOFfN3v3E6jMobPXoDV/b9kjfZqjmlE3/BwJDhv9iD9U2mkpi6103I3TsyTA77gsgfWUn9r/3kVq1ArlTLkbk2ccQGHog/Hu1r9FcVeUmk0guXYL4gtlIfrUYqR+Wp9yNG6FOuaHxqPjCBepv0tq1mnYQs3gvwyxqA7OwNYxwQb0cBe+6LlKl6xBftRTxtd8juakEumWVaznrXYlHjHgiacSSioKgoFWuuB0KDbdLkeHrUGjIXvmCdvkG2uYbyAv8/LXn/XGrUxpHB+6ZpLrEK1TeaF9UVMSrU0T0k5ycHJx99tnhRx999IQ1a9Y0F5FjVTXqda5tVHWeiPS7//6NH27YmGp25pmFZnVewKkqfvwxgYULopgzx4nMmxd1S0tdw7ZlZmmp+5oqPgQwa+vWVNZ87bRrIlIIYH+Y5ggJhg6B39/F16J11Oo3KGj16m+Z3XvBV9zMk2xupBxGKAzx+WEUNIE6zk+POS8+iZxJF2LLLVenP6AKTcRqPVNyzar/Z++846Qo0j7+e6p74obZHAhLThIkB0EURQFzznp3emI8s3feeXfq3Xn6XvKigglFkoqCmSCKgoLknHMOO7N5J3RXPe8fPQsLkll2Fra+H9eZ7q6uerp3malfP6FgLZyL2MqlkBvXsdy9R3J5meBopSCXF2ZannJnN2F/k76G2cXJazIDuSDDTGgVveNF2THEdq1DbPd6WIVbYRfvhFm+yzajJaSsqIhYkghAbrLgtgFSLTME2jQURkFAiIKACwUBDxqkEExBgJPPdVQFnpssYmUh1QjOQrUaTa2gBVUCcLvdbTIyMtyJtkOj0dQtPB4P7rjjDv/48ePP37hx47dEdBEzlyTariqYeSMRdZ04oWR6KGg3e+zxbK9hHFlUWRZj7dooli2N8Pz54bIVKyJuAGWGQTPLy9VkOOF7K2MxpcNzThPi5csLAPQjn38ghBgAl6uBq2XbSnf3PsmuTl0MV7uOEP6khH7PRefPdopMSInyN/8HuN1wte0Ad4fOzvHZM+Du3gfkcsE3+AqEHvk5zEZNkHTLnTUyvqqshLVkPmLLFsNevxpy+3bJJcXE4UrBLGGmZCtXVmPly25juJsNNM10p/y48PiB06QYhF1aiOiuNYjt2Qg7tB1cspPdlXslWZXCsiwRthgBz37vUut8Ei3SDbMgQCgIeFEQEEjzEgDUmFAsCBDWhdAYzqKzGk2toEP+EoDf7//2iiuuOLdt27aJNkWj0dRBmBmfffZZdOnSpVtjsVh/Zt6ZaJuqQ0Qpfj9N6tDB2/nZ53L9bvf+uV95ucSK5VEsWRqR8+dVlm/cGPN7vWKLLXlaJMzTAHzHzNsTZ73meCEiA0BHAH0pJXUwLOscGIbP1aGz7e7WO8XdsTPMFq3PuAp5x4JSCva61bCWLIC1ejnk5k1KBYPMleWCYxES/lR2pTdUrpym5M5qIlwZjWBmNICRnFnnQ/SUHYO1ZxOiu9bBDm6BVbQTZvkuaUaLoWIREbEkAUBOkuDGAVKt0gVaZZJomiaoICBQEBBomEJwHeWhS01z98fh8OsLrV8y839rdWBNvUZ7qBIAMzdITdXpUxqN5tAQES699FJPSkpKk++++24hEZ3LzGsTbVcVzFxGRAOWLo289+gjOwdec20gacnicHTBgnB0717b6/OLZeFKNcm28Q2A2WVlsjTRNmuOHSLyA+gJIc6lpJQhcLm6iLQMy92lh+nu0sPn6tAZRoPGdV4Q1CR24V5Yi+bAWrEU9oa1ULt321xW5qzZZLpgBnKVK7sp+xr1MlydnLwmMz0PZLjqbIieXR5CdOdaWHs3wgpuhSrZxZ7KvZJi5fu8SyluQoNUUs3ShGqdQ6J5G8Nokrbfu5Tu3eexrDPX2Cxd+NwCTRJth6Z+oQVVAlBKpSclJSXaDI1GU4chIpx33nmu5OTk7MmTJ88loguZuc6EsDBzjIiu2bo19n///U9h57Iy9Tmc8L1FpSXSSrR9mmOHiLIB9IXHM4Dcnothmi2Mxk0qPd16+11nd3O5258NkZZxxuf9qlgE1pKFsJYthrVuFeS2rTYXFxOHKw2WFoyULOXKbKx8OS0MV/fzzary44Y3GahjIXpK2bD2bEJs13pYhZthFe1wvEuRImYrIiIxKRQD2UnELQJCtUwXaNWKRNOAMJukmSgIuNEwheAxjz13qa7QKJWQ7EGrRNuhqV9oQVXLxBf1TfX7/Yk2RaPRnAZ069ZNJCUlBT788MNviOgqZv4y0TZVES9L/GSi7dAcO3FvQks45csvAvN5cHuyXG3aR9zdeye7O3URrjbtQV7fabnyPCuFsv/+Bfb6NTDyGyL1yWdBhgFVXobC26+A2aQFOBKG58LBiC2aB2vhXMC2GYYLiEUIhglXTjPpyWkOd5uL4wvdNoCRkgVyShLWCWFhVxQjtmstYns2wgpugyrZye7KPVLEysm2YiIcY0pyE/KSSTVLE9w6i6hFK2EUBASapHlRECBk+qjOeZdqggYpAgQqSLQdRJQLoAUzfx/fHgBgwZHyYomoM4CNR2lzL4BVzDy9Zi0+7HiZANoz87dHaNMfwHJmDtaGTXURLahqHz8AuFz1L9Zco9GcGG3btsWtt96aNGbMmI+I6E5mfjfRNmlOD4jIBaAzQP0oJWUIPJ7e5PEa7k5dlbtb72RXh84wm7YAGcYZUSgpNn82REYW0m6/ByX/fB7FzzwOrqxkuWOH5PIKw1q+hEgIxN4fr1jaSOk4hABFRnImzOQMCH8AvqadEyowlLJh792K6O51sAo3ww7tgCjbJV2RELMVEVHLFrYCsvzErVKFapFOaNNCiKYBYRYEDBQE/GgcEPDu9y7VK7L9BMmckajx4wKkD4BmALoRUQaAdQAGAdgIoCTebhyAvPhpeczcFsBVAMZVazP9oO5/cYjxkgGsBbD6oEP3MPPB+45m+4i43QDQGsBZALIBXADg28PYdGv8+B4AWlBpao0sj8cThb73Go3mOGjSpAnuvPNO/9tvvz3CNM0827b/lWibNHUPIkoF0BumeS75k4bANDsY2blRd5eebleXHl53h84wcvMTbWaNoGIxWCuWwFq6EPbaVZBbt0h71zYBqajirWEQvhQWLi/7W59DxtndzMimxcgc8gsYvlQAEEXTRyCpw4WI7VgF4U9DdOsypA+omQp/R7Q7Uo7ojjWI7dkAK7gVsmQX3BV7bBErI2nFRGVMkc8F5CUL1TRNcKsMQqsWjnepIOBBQcCLnKQz07tUE2T5CTGJtASawABsADEAKv7+UFVMvwFQVcP/0mr7ryOiCcy8HMAuZr6p+klE1PcQfX3GzD8/acOZ961qTUTvMXMxEeUd1OxQNp3s0Kc9elJf+2T5fD470UZoNJrTj9zcXAwdOtQ3YsSIP7vd7gaWZT3FulRrvYaIGgDoR17fBTDNgTBdBWazlpXu7r2T3J26mq72Z0Mkp3gSbefJYG/dhNjCubBWLYe9aQPz3r1SVZQbHAuT8PhhpuVLV3ZT+FteYITFfAT63QJPXkvYxbuobNEXlD7gTqhoBcrmf4q9H/4J3mZdkXbOTUjpdgWKvx0JIyULoqIYvpY9EfrqdRj+NAR6X3dCtiqlYBdtR2zHmn25S1S6S7kiQYVYWMQsW1gKyPQRN08Vqnk6cZumwmiWJkxHMPnQOCDgd9VP71JNkOknRGwkExEl4vMxvgj5JCLqB6ApM08CDik6zqsmTN6qtv8KAKsALD/CMA8TUSozfwxAAmgZ9xydBWBFvM1vmXnmiVwDETXDjz1eVaQQ0YPx92FmfiP+visRWcy8/kTGPN3Rgqr2ydYFKTQazYmSlpaGoUOH+keOHPlAcXFxQyL6KTPrhzT1ACISANoC6EfJKYMg5bnk86W4zupkubv1TnZ17EKuVu1Abvdpl/+kyksRXTgX9vLFsNavYbVjp+SyUqHCFYKIYARylCuzQCXldDJcbRqbrowGMNMbQLi8QDUvjSzdC8ObDBIGVLQShjcFACA8SWh49zAwK4Qm/w/R7avgadgWWZc+CqtoJ8LrfkDlqplIH3AnSud9DCu4Da7MRj+2M1KJ6O61zkK1wa2QxbvYXbFbiWgppBUTYUuR23C8S03SSLXOENSyqTCaBIQoCLhREPAiN5kgtHfplOE1CS4BFZVIAZDICqOXA+hIRAYzy/i+54no3bgQ2kJEz8LxaEkAi+F4sm6vFqqXFm8jALgATI/v/xczTyeiRgA6A/hbfP8vq71PI6LWzLzmeIyOL5PwHA6fHxsBUJXLW/27pyGATABaUGlqhaykpCT91Emj0ZwwSUlJuOuuu5LGjBlz9c6dO3OI6EpmDh/9TM3pBBF5AHQH0bmUnDoEbnc3kZzCrrO7k7tLzyR3x84wGjcFCXFaVOBTtg175TLEli6EvWYF5NYtUhWFwJUVgq0oGcnpbGY0kt7sZsJ1di/TldEAroxGEP5AlZg86nenO781wuvmwNXzaoTXz4W3SScAACsJEgaIBITbD2cO61C24FOkn/9T7P34r4iFdiC2e4NT6CFWCZTuUp5IoeJYpYhZUsRsRrqPuGncu9S6QBjN0oTRpJp3Kdl9+lXGO9NI9VB0byVnIkGCKu6dsgE8D+AfRPRY/NDTzLwJAJj5l0TUFcD9ABrByVl6/aC8pxvhzNUlgAgzR+JFKaoIA9hVbfsxHEj5QXadBeDl+OYvmHnpQceTAfwPwCvMvPswl2cx86pD7P/kMPvrBVpQ1T5ZycnJZ0Tyr0ajSRxutxu33367/8MPP+y3bt26mUQ0kJmLEm2X5sQhonQA58DlPp+8vkEwzTZGfsOIu1tvr/vsbm5Xh84wMrMTbeZRsXduh7VwLmIrl8LeuJ55zx7FFeWkopWCXF6Y6fnSndUE/mb9DVc3p/S4GcgFCYNwkvMSf+s+KPz8Jewa8xTceS3B0kZk6zKQ4ULoy1fBdhTClwIVq0TRjHdYFG1hw6pE0bJPKBpVtHvN9/C7wN0bGKpVpkCrAmEUBIRoEnCjICCQl0wwhPYu1XUyfCT3VnIWnCIQtQoRtQNwB4D7mFkSkRvAj5LziCgNwF8A3AdgExwPz3+JaCszbwQAZi4holeZeWi1U98HEI0fDxJRYwD/PKj7xgBuZOYd1Xcy8woA5x/GbjeANwA8F293ODYQUdWiyQxg4RHa1hu0oKpliChbCyqNRlMTGIaB6667zjdp0qT2ixYtmkdE/Zl5e6Lt0hydeEGBJgD6kc8/EEIMgMud52rVNuzu1jvF1amLcLXrCOFPqpPfF6q8HLEl82EtXwx73WrIHTskl5QQRyoEM8NMzVaurAJOyjlLuFpcbJgZDeHKaAjh9gGnQIwopSBL9yC2ay3MQB5Y2rC3LVXRtV8rilWKmGULaTPSvIQGRKp5ZKVq00gYzToIURAw0CTgQuOAQKqHAEALptOcLD9hdRBZiRibmVcCGFpt+2sAXxPRiwc1TQGwp9qi7ZuIaC2csLnqQjD1oP6DB20vwkEiiYieOAG7Y3A8Ykdr95uD98XDEus1WlDVMm63u1FSUpIuh6LRaGoEIsLgwYM9ycnJBTNmzFgYF1X1NuyirhLPS+gIoB+lpA4mr+8cGIbX1bGL7enWO8XVsTPMFq1BhllnBJRSCvaaFbAWL4C1ZgXklk1SBUPgcIXgWISMpACb6Q2VJ7sZuTp0NVwZDWBmNIKRlF4VoldztlhRxHavd3KXCrfCLt4Js3yXbUZLSFlREY5JEgTkJgtuGyDVKkOgdSPHu1QQcKFJwIP8FIIpdDhefSDLTwJIaKW/o8LMW4loJhF9AyekzwAwhZnnHdS08yFKlb/BzO8cofvDVRbUnCJIF4iqXfx+/9TLLrts4FlnnZVoUzQazRnGwoUL1eeff15u2/ZFzDwn0fbUZ4jID6AXDKM/JSUP4nBlF5GWYbm79DDdXXr4XB26wGjQqE6UG7b37oa1cA6sFUthb1zHavduyeXlQkUqBJkemGl5yp3VhF05zQxXZkO40hvCTMsDGTX3TNYu3YvozjWI7d0EO7QdXLKT3ZV7JVmVwrIsEbYYAQ+hQQqpZulCtckUonm6EAUBQkFAoElAIOBN/L3U1A3u/CgcHrHIepyZX0m0LZr6gfZQ1T7Zfr8/0TZoNJozkC5duoikpKTU8ePHf01E11aV69WceogoB0BfuD0DyOO5CKbZwmzctNLdvbff1amby93hbIhAesKKR6hIGNaSBbCWLYK1bjXk9m2Si4vBkUqDpYSZmqXMzMbKl9PKcDW5wHRVheh5koCT9OYoO4bYng2I7doAO7gFVtFOmOU7pRkthopFRcSSBAA5SYJbBUi1Shdo1YZE0zRhFgRMFATcaJhCcBnau6Q5NrL85EYd91Bpziy0oKplmDnd5/Ml2gyNRnOG0rp1a9x+++3+UaNGfSiEGKqUGpVom8404vlPrQD0paTki8B8PtyeTFfb9hF39z7J7o5dhKtte5DHW6vly5VSkBvWILZ4PqzVKyA3b1IqWMhcUSE4FibhS2Uzo4FyZzeFu90Qw0x3qugZKRkgEicsVOzyEKI718DavRFW0Taokl3sqdwrKVa+z7uU4iY0SCXVLE2o1jkkmrcxjCZphIKAFwUBgXTvvvuqc5c0J02Gjwy3gcxE26GpPxyToCKiXAAtmPn7+PYAAAuYueQo513NzBNOtp+jjPEfZv7FiZ5f2yil/G53nQmR12g0ZyCNGzfGXXfd5Xv77beHm6aZZ9v2345+luZwEJELQBeA+lFKyhC4Pb3I5xPuTl3Z3bVXsqtDZ5hNW4AMo1Y+3GWo0FnodsUS2BvWsdq1y1mzKVopSJgw0/KUK6uAvfk9hLtDI2FmNIQrLR9kuo5bsChlw9qzCbFd6+IL1e6EWb5LmpEisBWhSEwKxUB2EnGLgFAt0wVatSLRNCDMJmn7vUses/a8SxuLFB6ZHMHv+nvQvcH+yy2OMFr9pxztsx0TvrjVj/VFCvd+GoEpgI9u8iPgJTz8RQR/u9hT5RHTnIakeQk+E3W/JKbmjOGIgoqIMgH0AdAMQDciygCwDsAgOBVISuLtlgAIxU97EcBtzHwbnGohE461n2OFiH4K4Kfxze5E1DH+fhIzvxhvkwxgTfynOvccVOO/VlFKeVwuV6KG12g09YScnBwMHTrUP2LEiOfcbndDy7IeY500e0wQUSqA3jDN/uRLGgzT7GBk50bdXXu5XZ27e90dOsPIzT+lNqhYBNayxbCWLoS1djXktq02FxcRhysNlhaMlEx2ZTZWvuxmwtX9XNOV7pQfN3wpwHGIFruiGLFdaxHbswFW4Tao0l3srtwjRbScbCsmwhZTkpuQlxz3LmWRaNFKGAUBgSZpXhQECJk+qlPepV9+Gamq1vcjBrUwMeqa/VEiry+wMPoaH37YLjF1gw0CcEUbU4up05yAh2AKSkiVP0395GgeKoZTKSQGp1rI4aqGrGDmm6o2iOi2E+znmGDmtwC8RUTXAngawKcA/n6Mk4VsAAkVVNpDpdFoaoNAIIChQ4f6R44ceXdRUVE+Ed3OzFai7aprEFFDAP3I67sApnkhTFeB2axlpbt77yR3p66mq/3ZEMkpnpoeVykFtWUjYovmwVq9HPbmjYr37FWqssLgWJiEJwlmegPpzm4CV+uB8bymRjBSs0AkjipglLJh792K6O51sPZuhl20HaJ8t3SFQ8xWREQtW9gKyPITt0oVqmUGcesWwmgaEGZBwECTtCQ0SiV4a9G7VBO8f70fz06PHPJY4KDfoscAKixGeYyRk0T4ZpPEXy8+LdZJ1hyBNOdXqEP+NLXGEQUVM4cATIqv+Ny0KsH5eKsS1VQ/VRDRfXBWlF4GoBuAKwGMIqINAJ6Fs4YE4m0A4C3s92iBiNzxevu1SvwJnss0deqaRqOpHfx+P+68886ksWPHXr5jx47JRHQZM1cm2q5EES/n3Q5AP0pOGQQp+5HPl+I66+yYu3vvFFfHLuRq1Q7kctVY/pMqLkJ08TzYy5fAWr+G1c6dTohepFIQCRiBXOXOaqyScroYrjYNTVdmI5hp+RAuD3AE0WRXlsLatc7xLgW3QhbvhLtyry1iZY53KabI5wLykoVqmia4dSahZQvHu1QQ8KBJmhfZ/rrlXTqVEICvNkmcO6ICg1qY+G1/Dx7u7cZvpkXRKJWwu5xweRsTj0+OICeJ8Kt+Na6hNbWE30UAoBPWNbXGsc7sLwfQkYgMZpbxfc8T0bvM/PGhTiCi13HQYmQn0s9hGMXMZdW2JwKYSESZ8VWpOwK4tNrxeQAerLY9M/5T2/iEEFIIoRWVRqOpNdxuN2677Tb/hAkTeq9du/Z7Irog/qDrjIeIvAC6g6gfpaQOgcvdXaSkKtfZ3YS7a0+/u2MXGI2bVrU7YVQsBnvlUsSWLoS9diXk1q1SFYXA4UqD7RiMpHR2ZTZS3uxm5O7Sx9y30K0vtUrkHeD9UUohtnfz/tyl0A5Q2U7pjoSYY2ERtWxhSce71DxVqObpxG2aCaNZmjAdweRD44ComlieFp6lU03AS1j5QDIUM+79NILZ22z0bmTirat8WB9S+Hi1hfeXW/jrxV78a3YMqwsl2mSd8TrzjMRrAsyccFfjidQOIKLOADYepc29AFYx8/SatfjUc3B9hUMcDwDoGl8Q+XBtugNYx8zFNWBPJoD2zPztEdr0B7D84EWVq3PUiX3cq2QDeB7AP4josfihp5l50+HOY+afE9G4E+mHiM4C8HJ88xfMvLTascEAnqrm3WoPYHm1428x81tEtB3Ah4cwLZE5VEmGYdjQ1RU1Gk0tYxgGrr32Wt+UKVPazZ8/fwERncvMWxNtV00Tz9E9By73+eT1DoJptjYaNIq4u/X2ujt1dbs6dIaReeK56vbWzYgtngdr5TLYmzcw79mrVEWZ4GiYhNsHMz1furKawt/ifMOV3hBmZiOYqdkgYRzgBVKRCkSrcpcc7xK7KnYrI1oGacVE2FLkNhzvUpM0Uq0zBLVsJowmAYGCgBsFAS9ykwminniXagKpGIYgCCKkegjVkwT+NzeGFwd6cOuHYQBOnkLEToydmpPHYxIUkLD8imq1AzoB6EtEr8CpHXA3gBcALI23GwcgL35aHjO3BXAvgNfhOANwiEV9fwHgXABeANPjbZIBrMWPU1qOe857hL7uYOYt8TbNAIw46Hg+gAeY+ct4mywAr8EpXy8APMrMCwA8BmBCvE17AP+DMy8ex8z/BVAA5z59HW9TvU4DANwEYGi877nHeW0j4NRzAIDuABrBSQW6AMC38TbTDzrtVgA3AHgTwIkJKiJqB+AOAPfFPT9uAHceoqmfiIbDWel5xUn0AwBg5hUAzj/MsUkA9q2tQkTjmfm6Q7QLHdwHET0BIOVw49YCPsMw9MrVpxnRaBSffPIJysvLkZycjGuuuQaffvopQqEQTNPEDTfcgIPz4pRS+Ne//oV77rkHLpcL7733HiorK3HJJZegYcOG+P7779G2bVtkZGQk6Ko09REiwqBBg9zJyckNv/nmmwVE1J+ZVybarhMlHqrWFEBf8icNBNEAuNx5rlZtw+7ufZJdnboYrnYdIXz+45pYqfJSxBY5azbZG9aw3LFDcWkJqUilAANmIEe5MhtzUm4H4WrZyHBlNIKZ3gDC7QUAQykFu3gHYjvXIrJoEqyiHaDSncodCTLHKilmSRGzGek+4qZx71LrAmE0S6sSTI53Kdl9euUu1VW+3GDDbTj5Uo9NicIgoGdDA30aO1Ogz9ZYuLiFCbdB+OnZLpz3VgVaZxp4qp/WqacrXhNQjETGbKYB6AqgCxxR1RWOU+FsAA0QF1QAWgJIjr9vEH/tDkARUZiZlwM4Cz+eW7cEUFRtOwlATYUpH6ovL4CnANx/hPMCcK73y/j2HwCkw3k+4QLwTyK6A879qOJfcISvAnAnEX0c76dZtTbNsF+vROOvrQH0I6KtzLzr2C8N31Tr2wMnws0PoPSg8TbG3+cx83Yi6gAg90gdHy2HaiUcFVi1/TWAr4noxYPaXVF9m4h6n0g/NQkR5cFRrusPOvTJqRrzGPCYpqkF1WmGbdsYNGgQUlJSMG3aNKxfvx7nnHMOsrKyMH/+fCxfvhxdunQ54JylS5fuyxFcv3492rdvj1atWuGbb75BcnIylFJaTGkSRt++fc3k5OTMzz77bDYRDWbmWYm26VggIgPOl3E/SkkdDK/3HDJMj6tjF+np1jvZ1bEzzBatQYZ5VAGlbBv26uWILVkAe81KyK2bpQqFwJWVgq0IGUnpbGY0lJ6cZsLVqbuxb6FbfxrYCovorvWwdq9HZPNilC2exO6K3cqIlkJaURGOKXIJIDdZqCYB4laZAq0K4pXxAm4UBATykgmG0N6lU8Wz5++P9hrYfP9U57s7fzztubS164D31bc1pyceg6A4cR6qaqTAEShVpOHAB/vNAew56JwsANfAqVK9HD9On6miPxFdEU+Z8cIRCJ3hCISqPNmuOP5CbB/CSTmsEhbPw/FY3VutTR6AfgDKq+1zwxFOVdwOYEfctu1wIsoOpg2AlXDE1zAAD8TbVQ/XDMPx2AHABmbeFZ9fdQIwC8AxC6pqRe3ui4/9afznpmrNXHBEIHCgZ+w/RPQSM//vUH2fCaFnRUdvcgBnIXFV/jzaQ3X6kZS0/7PQ4/HA6/UiKytr3/bBxSUty8LGjRvRtGlTAE6olWVZiMVi8Pl8+OGHHzBgwIBas1+jORRnn302+f3+1Pfff/9LIrqBmT9LtE0HQ0RJAHrCMPqTP3kwXK7OIj3TcnfpYbq79PC5OnSBkd/wiAWO7F07YC2ci9jKpZCb1rPavUeq8jLB0UpBLi/MtDzpzm4Cf5NzDbNLQ5jpDUAAYns2UGzPJtMq2g57+zIlw4UqGqsUMcsWUZuR5iU0SiHVPF2oNo0c71JBgNAk7l2Kl+3WnqUEYCuFrsMrsblEIctPWHl/EtymOOT+z9ZK/GRiGIKAJfcloyAg0HlYOb6/0w+/W//6TlfiHqpEKuMiAHPgFE3zwAnf2wBHdNxPRLG4EIoCWIV4NWwiuhzOhL76hxrDCe0T8WMNAOQgXi2biBoB6AtnCaLtcIRCVTh3YyJqzcwHLyF0JK4BsAn7xdELcEShDcdLBTgLm9sAFh107uRq798H0AJOSN3WuP3nx+9HFRYcwWTD8drlYr+YqSIIxyPH8evZHt+/HUDhkS6EiJoCuJeZn4pvVwmpnnDEZx8AfwWQSkR/jNd3kADui3dRPfD3QxwhxPCEBFWVYUc4flv89aajtDtiP8doy92H2b8LQOOT7b+G8RiGodeBOU3Zs2cPgsEg+vbtCwAoLS3F6tWrceWVVx7Qbvr06ejZsyfmzJkDAGjRogWmTp2KmTNnolmzZmBmzJgxA7Zt47zzzoPHoytJaRJDq1atcMcdd/hHjRr1vhDiPqXU24m0J57A3Rce7wByuS+CaTY3GzcNu7v39rk6dXO5O5wNEUj/UaK5qqyEtWQ+YssWwV6/BnL7NsklJcThSsGsYKZmKVdmY+XLaWuYjfubkBIqWgG7ZDfs4l0G7Vph8+ZZMmpFRXFMkSAgN1lw2wCpVhkCrRsJoyAgREHAhSYBD/JTCKbQ4Xh1lRdmxFAUYZyda2B1UOL5GVE8N8CH/5tpIdUNnN/UxNZiiRdmxjB2mYWmaQKhMOMv30XhMwnJbtLrUCUApRQiNlBpAxUxoNJilEYVQhGgOKxQEgGKIoyyKFASdUrdV1hO2fvKGBC2GBEJRG1GpQVErYRW+SM4HpSqBevuhSNGvDhw7u2HM7lPgSM0HoXzmVIMYFu8jYED02Q2HTRWGhxvUiqcyoYmHAECON6e71FtTdYj1SmIMx6O8MuFI4Z2wRFv1cPiON6mMw70iF0AYH78fbv4cQ8cATgZQNuDxlJwPF2vAOgARySlANhZrc1YOKGEVQyGc0+mMvO6atc1HU6IYRsAEQBPAph60HiTAfwdjoh9N77PD2BetWJ5HjjesiqRWyUSv2bmOTgMZ4KH6nTCYxg6uuN0ZNWqVdi2bRsuu+wyEBG2bt2KJUuW4LLLLkP1Mvhbt26FlBINGjTYt08IgUGDBkFKialTpyI3NxetWrUCEWHp0qXo3r17Ii5JowEANGrUCHfddZfvrbfeetk0zXzbtk9ZKHZ14vlPrQD0o6Tki8B8HjzeDFfb9lFP9z7Jrg6dhatte5DH6wKcyZa9dhWsKZ/CWr0CcssmpYJB5soKwbEICX+AXRkNlJmUSWZyY4N9eWA7BkRK2RMJKtq5UFib51K5zQh4CQ2TSTVLF6pNvhDN04VZECAUBHxoEhAIeAlwJkT6A/s0ZOwyC+c1MTDqGj+uHFuBiasknhsAfLbWAgFI9RAua+PCN5sliiOMP13gxqglFnaVMxbttDH8ct9pLahitkJ5zBEm5VGF4igjVOmIkZL4T2kMKI0yyqOMcssRLxUWELEZlTFGxGaEJRC1AUsClgKkAiQ7PzUDQZAAEYFIgEDOexBAFHfROPv44OcWzOC4I4OZnR+ofe8VSxCJRHqoWgG4Gs76q1EAGXA8PwYO/FyZD0d0lMDJHfLAyan6Ek4oHOCEnYXgiAGCI6gMAEuZ+eN4fk82gAoAe+EIod1whNYRPTiHYQSA2XBE0HUAHoYTmvhotTZrsN+TVF1LpAH7Clt8ASci7EY4HrrVcDxdZrxNs7i9aXA8QVE44uliABlE1IGZlzHzH4ioeq5vW+wXqvtg5vOJ6DoA/47bVwTHI3ZefLzL4CyjVA5HHFYvancJEf00HhJYvUo5w7n363Fg+N+P0IKqdvHoNahOPwoLC7F582YMGjQIABAOhzF//nxceeWVPwo1WrFiBUpKSjB+/Hhs374dkyZNwjXXXAMAmDdvHnr06IHVq1dDSgnTNGHbuoyUJvFkZ2fjnnvu8Y8YMeJ3bre7gWVZjzBzjYYnx4sRdQHQj1ICg+H29CKfT7g7dWV3117Jro5dYDZtARkKeqyFcxCZPgXlI16G2rXb5vIyoSKVAsIAubwsTBMgQxADXo9bud2slFUqIjuKDBtATpLgxgFSrdIFWjcl0SRNmAUBFwoCHjRM2ed90N6lM5Td5YxQmNF/RAWiNmNPhfOnXFih0CzDwIzNNlbsJYAZ/ZsYePBzJ8+9RTqjSZrAbR9W4qxsgQk3+lFhAeUxRrBSIRh2RElxlSiJAmWxuKckBpTHFMpjjPIYELH2C5JYlSBhwJaA4nis1glTXYgQCOIQQgQAEZz5d7XvqcMKkerbDKKqMQwYJCCEAZdhwCMEBBkQwoAhTBj7Xg/8MQ0ThnDBNEyYhhumcME0qv+4951vCle1/g7uM/7ecP1ovyBjn/0AgVlBMQNg2NLCPz566KTucg1AcCbhZvy9iL+fVm2poLZwPDJ2vM0uAD3gVPH7CM6E34DjdSmH86fzTvzcjkR0BYDv4BStqMrXEnCK9RhwKuZtOGaDia4F8J+4nWZ8vP/FXzOJ6KdxG393mC4uiLdZCkeAueCIxE5whF71FbdL4VTW6wrHoybgiNBGcPLKQnGbroYjSKuLKi8c0Vhl93kAnoNTrCItfvwcOIK2iknx8boB+C2AP8av41EAc+JiCgA+gOPFqqIjHNE7/jDXDEALqtpGe6hOQzZt2oT169fjrbfeAgB07twZW7ZswdtvO9FRrVq1QqdOnbBq1ap9ogsAJk6ciIsvvhgAUFZWhlgshszMTJx11ln44IMP4HK5cO2119b69Wg0hyI1NRVDhw71jxw58s5QKJRPRLcws3Wi/RFRKoA+MM3+5EsaDNPVwcjOjbi79vSYZ3X0QAioHdtgrV+Dyg/ftfnN4aTC5Qbs/d9/BMDvgmkKgm0AYdtGihGjBl5SzdKEbJ1BokWGIRzvkhcFAYF07z7vl/6wTTBVIVzlMSdEa2+lQlElEIowSqKOMCmNAiVhheKoQlkUKI054VuVNiNiAVEFxGxHkFhxMSLZeT2So+SLdfKAbXrOiVZaW+Ts31zinL1g135ps6KQsaLQOb6rQiHr7xaMqmUjmeJChOLiA2DwfhHC6kdCRJCAIAFDmBCmgEkGfNWEiKgmKA4WIo5gMPd5b0SVeCKBuBnxG8Bx4cRV/6F6g/0pvlVHeF/eL4N/JLCcVwXFClJJMMv4q4JUNpRSrFgys4TzqqDYZsuOUSy+zWAoVtXvCzEzED/GDKp6XrPvHjo3uOo4AKZq7/cLPux/rULEH2w69wj7xKUhRCJz1lPhfAb54IShfQlHFAgAlxPRvLiocsXbpcdf28dfN2C/gEiFE15XFc4yHo5omBf3UDUCkBk/FoEjJiJwQtnc2F9FEMCRK2nD8XKVwvFOSTg6IRUH5nRVxxNvlxy/tk4AfgnHy7QKjsBZGr8PG+EISBX3Fm0AMASO6CmGU+giLd42DcBVRPQ2HA9XlccoGfvDGScS0cR4+tB9AEbCCTPMgXMPZ8bPuz0eDpgCR5j64XjPAMeb1QjAGiJagQMLhISZeQhwyFLqP0ILqlrmSMnTmrpJ9+7dfxSW17lz5x+169GjxwHbV1111b73KSkpOPfccwEAaWlpuOuuu2rcTo3mZPH5fLjzzjuTxo0bd8m2bdu+JKJLmLniWM6tSowmr+8CmOZAGGZjSs+wRUqqhwxDKFsqVVyUFJ76ucBnzhKBHgPwOrLHjMYny9kpxI0DQrVMF2iVSaJpQFCTNIGCgEDDFILHrF/eJaUUYgoojzIKKx3PSzAMFIUZRWGFwrjnpDjKKA0zyiyg3GKELcdLEpFxD4kEbHbCtlT81XmWfywcxiMS/1Uc6BE5cK4fnyIDONADopSs5l04VuLel7gdotr4FPfGEAEx2/E4eVw+RC1nXSmfOxmRWCUYCqZww1YxEMip5yzcsPZtM0xyQcIGMbPbMECg/fLtgFIBzM7F7rtCOHv2XyezBLNNto3q94GqhMG++3KI7apbWhUKJw54XyWwwCK+Hd/3o21DOG2Nqv0i3kY4Qs0gqlqfi4z4PmEIGCbi24IMQSTibZwfE4JcEPv6FiBCvE/ExeR+O+Ln/mhflV10tLaHaX+kOdUT730miEjUtLf9GJkHYByckDkXHIHwIpyJ//hqHqodcARFEvYLiTAcYXURHA/Vnvj+xXA8RQpOyFvLah6quXA8OpuxvzpfCzhenOqV+I6WQzUbwK8A/BqOuLLghA0uB3BefJ3XwXEbInCKUrSOH28XH29y/NqbxPsohBNGdzWcz+0IHI9cWbx91YO7jPi+AJxcquJqdpXCEUKt4WiXXXC8TVWF6fLhFOYojvfzq/h4KfG+/h7f/gjAz+P3tEu83xUA3oaTc1UdHxElM3M5nKIgG3EEtKCqXdTBFeE0Go2mLuFyuXDrrbf6J06c2HP16tWziWgAMx8Qh09EAk7F1H5ISr4EttUPzhNWsOUkXZCS8JfscZlleyAZCFsQyW5CXgqpZmmmap1J1CJdiIKAgCOYCJk+OmXeJVsphCodUVJYqbCrgrG7nLGnglEUZhRH4onuUUa5jXgeCRCRvM9DYsd/FO//Odon+n7xcbAQcY7un6HzIYRI/LVqcg44T/kZxylEqo1WNSkXjhSpsmVfxsq+9LH4/380X2U4D6SxzyPC1TaqvuL2i4fqXoeDxAIO9CoI7BMJB4iD/ZNtsOOtqZqwg/dN3MV+sbBhT9RkAJYdAQFMRMjwC1UEw4haHBdTQKrPw1IpsqWCrYCMJC9CFWHYbIEI6NOiIWUk+SEE0Y8n+/vtIAIMIQ4UBUcQBxQXMEdqX3XsGH+tR9quzzCcCXwiBFUuHG/IBjgek//ACeOLARhEREsPKndeDkcQxeCIgBD2F6Uw4YiyRnB+v8VwRElV+JwPjmfIi/0emDbx7WQch4eKmYuJ6EI4omwzHHGTAadwhkVELmaeREQL4QiMKjGUCUfcrAAwipmfJKI3AFwP57thOIAt8b42x/toBif3q6q8PcX7MwAsBLCEmSuICMycCwBEdD6Atsw87CDT0+EIqjIAg+Csb/UCnA+rnnCE0x8B9IITGtgLjrdsWPz+GgB+Aif3ajgc0YX4mAYcQXjEfDQtqGoXqQWVRqOp6wghcPXVV3u//PLL1nPnzl1ARIPgTAYuhxPfny0A4RKAqiyHXU1YGNKCKcAulzM3VwwQAz4TiNmMTUUs1ocUpqw/du8IVZvg874t7Js6Mu8XC/t2E1A1ySfaHwQVPwNV3ozD20Dx0/fJnH1jVfVxgLPiML1U5accy8VW9Seq8mCqhIUgpqrIrrinSMAAiFjEM2dAYCKi/V6MeH9CVPluHJdeXMNVeXXiZx9wj6n6Nu03rlqZAOeuVBtrn/379GE1G/aNUe1CqwmvKhG5/3WfGKOD2hCDD7iX+7aZIZkh41NntyEAx+NEtlSI2rYRtW34PS5ELBsew0BFNEapPg8qYjEIIhRVRiAEQcaV8qKtO+AxzQPtqzbmgdF0+4Pt9rWpen+I4wdew4HXvf+cg67zEFSfUxy272rGVu/lwB4PPOng0Y40d/lR2wPe/Pi82poFGSRIJsQ5BTDzSiIaCeAvcLwhV8LJ1XkWB+YRfQVgIJwJfwocj5UN4Blm/iDeZjmAhgA+hvOvZxqAOwDMrVaUQsHJC0L82EgAA+BUy8vBMVb5I6I0OF4qDzPfRER+OEIuBuARZrbiHqp/wlmbCnDEXpXXKA/Ak0T0KzhiZkG8WIQfjkh7A/sX5y2FI/qWw6nyVxzv6304IrGqCERrIhoGJ3fsLwAaEFHH+H21AYyCE174KYBLmDlERPfE7R4AR7BehP1ev7J4v2UAno7b4IMj4r6D43V7sNrvaAwzb8FR0IKqdlFK6WWoNBpN3YeIMHDgQPfu3bsbrV+/fsXBxxWc/JaDkQCkAkVjPz52YlQLGdu35+A3h5i7HX7meKSdCaXKIsnVZ78MHN7rQId5X++JyQP/OAvLnarOZRHnD9OKHw9VOCGB8iDFwQBKwlHsn/tpTjfiYioh/y6IqB2cELLpAD4D8BiAqlj/V6uF/P0aThnwxtifS1UJYEG17q6F493pC+ejtyccsbAjfnwnHHHxeHyb4Syq2wJOKOAxF6UA0BtOzlJvIirGgSXRy4loUTzsbyGAW5lZEdF4Zr6OiJoDeAROhcO/AZgA4OJq+UdVIYguIhrIzF8S0SY43q3fVmuTBEfknBW/xjXMXLWocM94FMPP4/fNBydP6kFm3kNEfzhEvtM8OIKrK/b/g95a7boaA/gTnMV9B1c7b18O1bGgBVXtoj1UGo3mtMCyLHz00Udqy5YtIsvv48LK8H4Hg2EoX5t+IrnjRSC3D6B4OhMRiIy4m0PEdxFARtztEfdXCMd7UHXOPqqfo9GcIMXfjkR4w3yYgVzIkj3wNOsCf6teKJ0zAdbuDXDlNINVuAXepl2QcdE9sAq3IPjZS8i5+QXsGvU4RFI6uLwIgX63wN+mb6IvR3OCbP/fHYzEhPtVsRvA75hZxquctoQjjHZVa9MQjijoC6ccekM4XquOiOfsMHMJEe1l5n5VJxFRJuLigJmD8YIKZTgQG0543Y7qO48S8jcJwCQiGhf3UI1n5uuqtyGin8NZEPerqs/quIjpDKe8+Mtwij68AGADM19ARL8EsJaZJ8RDxv9IROsAFFetWVvVBo6o+gZOUYp1+DF3wVnc+Odw8s36wgnTuxrA7IPXwI1XAPwpgJ/BCUtsD+CfzHx+/PgTcAp8DDvovHGHukeHQwuq2kV7qDQaTZ2nuLgYo0eN5uKSYtG7aUO+skt7enfOErlsx16jYWZr3rJ3jbBXfos9q76Bz58qXR0GGSk9robpTz165xrNKSZj4L3Y8cb9sIJbYKblw53ZGLKsELk3/HH//vR85Fz9awBA2aIvkNxlCNwZDZDS9TKUzZkA4Q8gtdvlCb4SzUlCSJCgYuaVAIZW2/4awNdEdOdBTUvheEteh+PgN+B4nHYc1C7nEJ6XNxAvoc7Mi3CQSCKij3Di12/Ex2tfbdxFzPwIHA/Uecy8udpYHjgialBVdVgiWgygTXW7iejhav0c8PCMmf8S33cfgBgzP31wmzh5cIRTUfz4DwCeOMju6pQCmMHMu+PtV8BZsJfY8XJUwCn3PgJAsNp54aPdpOpoQVW7aA+VRqOp06xfvx7vv/8+YrEYtc/PUVd17SAA4PoeHY3QNz+oikgRP3z5342Js4erzYVrhFVeakTmvI/y2e/DH0iT1HqAkdr7Opj+QKIvRVNPEW4vGt335iGPHWp/er9bD3hffVtzelKtYmJdm3R9g/3FJsDMW+MT+RurtfmcmecddN7BAutY+BoHrt10zDDz9QBwsIeKiFwA8quLqXj7KBH9B8BUIlJwhOF8AH2Z+cA1DI4+9itHafJvAK/E87SqvJDPVLe7OvGiEn+PCy0Fp1DJX6v+Npj5FSK66eDz4FT5a8bMG4/Fbqp7f2tnLkTUKysra/IDDzygZxoajaZOwcyYOXOmmvHtDCFtiUbpAfnQReccUG0vYtn459SZnJPWju+/9P/Ext0rMGHWMLUtuE7YdhQGAZYBGBLwp6TaaHW+mdr7OpjJGYm6LI1GUw9hVtjylyuYmevF8gqnCiJqzMxbE23H6YAWVLUIEXXPzMz88sEHH9SCSqPR1Bmi0Sg++OADuWPrdipIycfeyj14Ykg/YYofz0VKKiP4+5QZ6NH6Er6+7y8IANbvXIoJs4epHaFNImZH4AUQdRHYYhgEJKWkSNWivxHofT3M1KzavjyNRlPPYCWx5a9XKWalF/jW1ApaudcuOodKo9HUKQoLC/HKK6+wKoriyjYX8PaynXjoot6HFFMAEPB7ce/5vTBr1Sf07bKPAAAt8jviiav/J+4d8jwaZ7VSyvSCLYYPTlJAaWWZIZd+hj3Df4qiV26SwUn/hV2yu/YuUqPR1C+UAoi0x0BTa+gcqtpFMrMuX6XRaOoEK1euxMQJE3FZ6/PRKa8t/fXbV+nBgb3I73Yf8bwGaan4yTnd8NZ3/0N2WkO0a9QdANC6QWf88ppXxJrtC/HhrFfU3tIdAnYELttZrZE9hGSuMLJ2TVarX5skvP4kaTftYwT63AhXen4tXLFGo6kPsIwBQlhHb6nR1Aw65K8WIaKOgUBg5iOPPKJLYWk0moShlMK0adPUvLnzxAsXPYZUTwoe+uQP+Gm/LmiRk3nM/cxev5k/XrwKT17zKuWnNzngGDNj1bb5+HDWKypUtku4VQxRpSCIEAEjJyBU92wSloT8drM0vD6ftJr0NgJ9boA7s3FNX7JGo6lH2OUh7Bh+d4myImmJtkVTP9AeqtpFV/nTaDQJpbKyEu+++64qKSzGF7e/hvJYJW4a9wiu7NrmuMQUAPRu0YQKyyvlSx89QL+/aYxI9u5/VkREaNe4O37T6HWxYuscfPj9K8quLKQGJClk2ygvYfF5sYLhIdGvscEXNVPGrG0z5JdvfW14PV5pFfR0xFV20xq+AxqN5kyHrQgghF6VWVNraA9VLUJELZKSkhY98cQTyYm2RaPR1D927tyJ0aNHc/PURurDW/5r7Czdg0tHDkXvFvkY1KHNCfWpmDHy+wVye7FFz9wyRpji0M/pmBlLN8/ChFmvcGW4CGe7iIpsW220LBFjhgKQnSbk0I6m0TFXYNwyW05aZxsej0fFGnWjQO8byJPX8iSuXqPR1BdiezZi15intqhIeZOjt9ZoTh4tqGoRIsp2u92bf/3rX/sSbYtGo6lfLFq0iD///HO6vdMV/NzAh6mwogiD3rqTG2V6+ZZenU+qQJEtJf771SxlmDn85DXDjlhVS7HCko3fYcLsYRyNlPCFPpeIKCW/rqgwACAmGIZJOCdPqOcHeERxhPH2Ykt+sc42TJdbWQ27Umrv68jboO3JmKzRaM5gottXYc/451bJcGm7RNuiqR9oQVWLEJFXCFH+u9/9Tpfx1Gg0tYKUEp9//rlcvmy5+O+lv6fBrc9F2Irg8pH3sIVSdf8FvWvk86gyGsM/pszg5vm9cOdFvz9q8R3FCos2zMDE2cPYipXxDck+YTDUmJJioQQ46iPIsKT0JCHv6WAaT/Vz47utEu8sseTHq23D5XKpWH5nSu11HXkbt6+JS9BoNGcI4c2LUfjRiwtkZWm3RNuiqR9oQVWLkIP1m9/8xjBNnb6m0WhOLWVlZRgzZoySFTH++NZhRqNAHqSSuOP9X8rVwdV4fFBfQxymPPqJECyvxEtTZ2BAx5txaY+fHtM5Skks2PANJs4ezipWyT8P+EWW6cKwYCEXKgkrzSAIKFlii+65Qv3fBR7Rt7GBrzdJjFpiyQmrLEMYprLyOlFKr2vJ1+TsGrsejUZzelK5bg6Cn/9zpqwsOTfRtmjqB3pWX4swM7tcrkgsFkvSgkqj0ZxKtmzZgnFjx6Fzbjsec/vfDFOYYGb8evLf5ZLdK+iJwf1ETYopAMhM9uPu/j0xbPoY5AQaoUfrgUc9RwgD3VtegC7Nz6P5676i12e/ykKW8P1p6aKt14vhwUI5Nxw2PBkmL09x48JxYSR7IO9sZxj/u8RjvHmlF99skmL00qVy/IQFRkSYysptTyk9riVf8641en0ajeb0gK0owFyeaDs09QftoaplPB7PnnvvvTc7PT090aZoNJozEGbGnDlz1LRp08RDPW/DI/1+tu/Yf2eNUv+b/Q49fFFvSk/ynzIblmzdyWPnLKZfXPYSmucdXzieVBJz1kzlj+e8BkPG+JH0FHGOPwlvF4XkByUlhplsKGrtE1YwpmLbY6JTtpB/Pt9tDGnlglSMmVskRi+15PsrbENCsMxpx0ndrxH+Vj1P0dVqNJq6RvnSL1H01evjZbjs+kTboqkfaEFVy/h8vo0/+clPmubl5SXaFI1Gc4ZhWRY+mviR3LB+gxhx9QvUt8l+D83E5VP5l5P+Qnef1w0Fmaf+gc70VRvUlyvX02+uf4syUnKP+3wpbcxePZk/mfsGuZUlH01PNQanpuDD4hJ+vSiISmIWHZOEmWaqklklwmdA3dbaEH++0IMMv4BixvdbJcYsteS4ZbZhs2CZ0xr+bleRr1Uf1LR3TqPR1B3KFnyGom/eflNFK+5KtC2a+oEWVLWM3+9fcuONN3Zs0kRX8tRoNDVHUVERRo8azV7lUp/eNtzIStovmmZtWYQ73n8S1/doj7Mb59eKPcyMD+Yvk8t3hOiZm8cKr/vEPGK2tDBr1Rf86dw3ycdSPpkRMC5NTcW3FRUYFixUq2NR4WrhU0mdU0TZojIZ3hQ22maS/MO5HuO6s1wAnNLuc7Y74mrsMtuISGKV1ZL9Xa8UvrbnanGl0ZxhlPzwIUpmjvqXsqKPJNoWTf1AC6paJikpaeaVV17Zt3Xr1ok2RaPRnCGsX78e7733HgY06alevepPB+RGrSnchCveuQfnt22CAW1b1KpdSjFe+3aOLI6Y+N2N75xUAQzLjuG7lZ/y5/PepiQo+avMgHFJagBrohG8EQrJKWVlhivTJZMvzjDsUlsVfR0SbkBd30KI/7vIi7xkZ2xmxvydCmOWxtSYpTaVWwCyWrC38+XC336AFlcazRlA8czRKPlu7B+Y+ZlE26KpH2hBVcv4/f5PhwwZcmnHjh0TbYpGoznNYWZ8++236rvvvhNP978Xd3U/MF1gV1khBr91J1rlpfJ13TsetZT5qSBq2/jX1O9UWkoLfujyf5x0ifaYHcXMFZ/wF/NHUiqx/E1munFRSgpCto1xxcVqZFFIKDcp7wXpwtfCh9C0kKxcU2m0yBDyd+e4jNs6mvtEEzNj0S6Fccss9c4Si0pjIM5oqrxnXyaSOl0IcZhFijUaTd0mOPl/kfJFX/yKmf+daFs09QMtqGoZr9f7zsCBA2/r3r17ok3RaDSnMdFoFO+//77avWMXxl3/kjg7/8CFbsujlbj07bvZ5Y7y3ef1SKjbpTQcwT+mzODOzS/GTf0frRFhF7Mi+Gb5RDV5wWiRLiB/m5luDEhJQYwZU8pK8UowqHZJi1xnJyPrsmwqX1KuQtOCZEjmK5oJ+ttFXioI7L8tzIxle/aLq2AYRBkF0t3pEiO58yAtrjSa04g9H/yxLLzuh3uYeWyibdHUD7SgqmVcLtc/zz///If79u2baFM0Gs1pyt69ezFq1CjOcaerj259xUj1Jh9w3JI2bhr3iNpatpkfveicGl1r6kTZVVKG/0z7Dpd0vxsXnl1zhbeiVhjTl36opiwaK7KEkM9kpRv9kpMd71MkjNeCQfl9ZaXhbuiRmbfkGqQIwSmFsnxFhdE4jeRTPV3GPd1cPwr1W7FX4t1llhq5xKbdFUwivaF0dxxiJHceAmG6a8x+jUZT8+wc+XhJbOfq65l5aqJt0dQPtKCqZYjo9+eee+6zF1xwQULCbzQazenNihUrMHHiRFzVZiD/49Jf/+hzhJnx0Kd/lN9snE1PDukr3HVozbu1uwvx5sx5+NnAZ9Gp6Tk12nckVomvl36gvlw0TuQYQj6bnWn0SUoCAOywLLxTFFLvFRcLI9mQSZdlGmm901A8s5hDU4NAVGFwY8LfL/ZSq8wfRyWuLpR4b7mlRi6xsb2MhRHIl2aHQUZKt8u1uNJo6iDbh/+81C7edR4zL0q0LZr6gRZUtQwRPdytW7cXL7vsMm+ibdFoNKcPSilMnTpVLpi/wPjLxU/i2g6DDtnur9++LkcsGE+PXtxHpPrq3sfM3I1becLCFXj8qpepYWbNF8kIR8sxbcl49dWS90Weacg/ZmUYPeLCqlIpfFxSwq+GgiiDgqtPKuXdlIfo1iiCU4OybEmZkZ9C8rFuLuOR3i4Yh/DsrQ8pvLc8xm8ttnlLiRJmIE8a7S82UrtdAeGue/dbo6mPbP3njZUqWtGGmbcl2hZN/UALqlqGiG5s1arVa7fccktKom3RaDSnB5WVlRg3bpwqC5Vgws3/Ey0zD73swrjFn/Iz0/6Ne8/vTg3SA7Vs5bEzadlq+d26beJ3N46iVP+pWROrMlqGLxe9q6Yv+1A0NE35p+xMo4vfKd2umPFdZQWGB4NyeSRiuFv4VM4d+cKV4ULx98UcmhKEKpe4oBHh7wM91CH30F6+TcUK76+w+K1FFm8oUsJMzZFGu4FGas+rIE6wTLxGozk5mBlb/nqlBKtkZo4k2h5N/UALqlqGiPrn5uZ+fO+999bd2Y5Go6kz7NixA2NGj0HLtAI5/uZ/G17Tc8h20zfMwd0TnsatvTuhXYOcWrby+GBmjJ69UG4MhvHczWMN8xSGzZVHSjB10Tg1Y/lHorFpyj/nZBkdfb59x9dHo3gzFJKfl5UarnSXTLsuxwj0CSC8Pozgl0FZOr/UyEoi+VAXl/HLc1xwm4fOR9taojB+pcUjFlm8JqiEKyVTirYDjUDPqyEOynHTnBpUpBzbXx0KV1YBACDn+ucgXM6/F6t4F4qmvYbAOTfBk98Ksb2bEJr8MiAEcq79HYQnCaEvhyN9wF0go+6EyWqOHxWtxNZ/3xJlaWmXsabW0IKqliGilklJSQufeOIJ/Q2r0WiOyKJFi/jzzz+nn5x9FT9z4S8Om3e5bPcaXDv6QQzq0AJ9WzWtRQtPHFsqvDx9llKcxk9d/8ZJl1M/GmXhYkxZOEbOXPGJ0czlki/kZhvtvPvnW8VS4r3iIvVWUZGwTCjvgDSRe20u2GYUzyrm0JQg20WW6Jsv1N8GekSPhoefdG8vVfhwpcUjFtu8Yo8U7pR0SW0uMFJ6XgvTn3qqL7XeoiLlCE0dhqzLn/jRsb0TXwCZbqR0uwKe/FYIffkqUntcheiO1QARQAThSYKvaefaN1xTo1jFu7BzxC8KVbQyO9G2aOoPWlDVMkSUJIQo/u1vf2sS6boUGo3mx0gp8dlnn8mVy1eI/132LF3c6vBVQbeX7sbgEXeiY+NMvrJL+9PqQyUcs/DS1BncKLsLDx30x1opRVhaGcKkBaPlrFWfGy3cLvlCTrbRppqwspjxZVkZhoeCaqsVE66OyZx3Wz65s90Ibw4j9GVQFv9QYqT5SN7b0TR+f54b3sN4rQBgV7nCxFU23lxoycW7peFJSZNoeb6R2vs6mElptXDF9QcVKUfRt+8g8+L7Dnm8eOZo+Fr0hCe/FYqmj0BShwsR27EKwp+G6NZlSB9wZy1brDkVRHesxp73n1kjw2VtEm2Lpv6gBVUCME0z8sQTT3i8Xu2N1mg0B1JWVobRo0crVWnzJ7cNMxqm5h62bXGkDENG3MVpyeCf9uuW+NroJ0CoohIvTZ2Jvu2uxVW97661cUsqgvhi/kj5w5opRmu3S76Ym2O08BwYTrkkHMZroaCcUVFhuPPdMvPmPCOlYwpUVKFkTgmCkwtVbE9M9MgV6i8XeET/pkcOFdtb4YirEYssuWCnNDzJqZJb9DdSe18PMyXzVF5uvUBFK7Bz5OMw/KnwNuuKtHNuOuB4dUFllwVR/O1IGClZEC4PPI3OQuXa2TD8aQj0vi5BV6CpCcLr56Lws5e+l5Ulen0aTa2hBVUC8Hq9O+6666787GztjdZoNPvZvHkzxo0bh2557eWo6/9qmEdYTDZqx3Dt6AdVKLqbHxrYxzidPd7bQiV4+etZuL7vo+jTbkitjl1Uvhefz39bzls7zWjndqn/y8sVTdwH5nTttiyMKi5SY4uLhfAJmXRJppE5JBNCCES2RxCaFpLF3xUZyR6Sd7YzjD9e4EGy+8j6Nlip8PFqR1zN2S4NT1KKVM37GYE+N8BM1d8NJwOzQmjy/5Dc8SJ4Gu5f8Lq6oKrCKtqJ8LofYBfvQvqAO1E672P4W/WGK7NRIkzX1ADlS6eh6KvXJshw2TWJtkVTfzgtn2ie7gghdpeXlyfaDI1GU0dgZsyaNUuNHj0av+hxG8bd+NIRxZRihQc+flZuK9uOBy7ofVqLKQBolBHAbX264L3vXsKaHYtqdez05Gzcet4Txu9ufAu+xn35ii3bcOvWrWpLLLavTa7Lhcezc8TMFi3xZHKmMCeGeNPQVbx1+FY2U000uKOB0fY/7ZB6cwNj+G5DBf5WgS6vVagv1lqHHTfTL/CzLm58+7MkY9cTKfjPBZbRo3iK3Pvqz1D08o2y8It/wyreVRu34IyBlQQAEIl4lcWjPzAuW/ApUrpeCllRVNULWMaOeI6mbiMri8F2TJdL19Qq2kOVAPx+/6eDBw++tFOnTok2RaPRJBjLsjBhwgS5acMm8fY1L1Kfgi5HPee5af+V7y39lJ4Y3Ff4PWfOwrIz125SXyxdQ09d9wZlBxomxIZg2S58OudNuWjjDONsj1u9mJsjGhzksWJmzK6sxPBQUC4Ohw1XM6/KuT1f+Js5pdKju6IIfR1SRd8WCZ8BdXsbQzx/gQcZ/qM/wyyNMj5dY+OtRZb8drNteP1+aTfpY6T2vh5u7TU5ItEdq1H01esACXjyW8PbvBvIMOFt3AHAjz1UlevngkjA17wbKtfPRcl3Y+HKaIisyx5P5GVoTpLg5P9Fyxd98Stm/leibdHUH7SgSgAul+s/AwYMePCcc85JtCkajSaBFBUVYdSoUZykPOrT24cbGf60o54zYv4H/H/fDMcDF/ainNQzr1joxAXL5cKte+jZW8YKnztx17e3ZAc+mfOGXLr5e6Obx61eyMsRua4fi9dNsRjeCoXkx6UlhhkwZeo12UZG/wwAgLIVyhaWITglKMObwka7TJJ/ONdjXHuW65hsKI8xPl9r4+3Flpy2wTa8Pq+0Cnobgd7Xw5196LXINJr6zu5xT5dENi/+GTNPSLQtmvqDFlQJgIie7NWr1/ODBw8+tm9VjUZzxrF27VqMHz8eFzbro4Zd8ZwQ4ujeiylrZ+KBj5/DT/t2QcvcM7OIgWLGmzPmycIKxu9vGmMcy305lewu3opP5rwhl2/5wejpdas/5+WJbPPH4ZilUmJ8cTG/WRRCzAB7znPKrguvY39sbwyhb0Kq6OuQcAPqhpZCvDjQi7zkY7u+ihhj0jpHXE3dYBsej0dajXsaqb2vhye3eY1es0ZzOrN9+M9L7eJdA5h5QaJt0dQftKBKAER0a9u2bV+58cYbUxJti0ajqV2YGd988436/vvvxTPnP4ifdL36mM5buGMFbhz7MK7o0gY9mjU+xVYmFsuW+Pe075Tf1xiPXvmfOpHru6toMz7+4XW5cts8o7fXrV7IyxMZhxBWkhlfl5fjlWCh2mjFhKtdksq7PV948pwKgiwZZUvKEJwalJVrK40W6UL+/hyXcVsnF441Fy5sMaastzFysSW/WGcbbo9bxRp2o0Cv68nToHWNXrdGc7qx5e/XRtmONmTmYKJt0dQftKBKAER0QX5+/odDhw4NJNoWjUZTe0QiEbz//vty78499O4N/xQd845t8ruxaBsufftu9GqRj8Ed6sfSKuWRKP4xZQa3KzgPtw/4VZ2purEjtBEf/fCaXLtjkdHP6+Y/5eZS2iGEFQCsiETweigovyovN9w5LplxU56R2mX/wr5WkYWib4pUaFqQDMl8ZTNBf73ISwWBY9eQUZsxdYMjrj5baxsul1tZDbpQSu/ryNuw3Ulfr0ZzOqGildj675tjUNLLeoKrqUW0oEoARNQ2JSVlzmOPPaY9VBpNPWHPnj0YNWoU53uz1Ee3vWIku/3HdF6wshiDRtzJDTI8uLV35zojLGqDvWXl+OfU73Bxl59gUNdbEm3OAWwLrsfE2a/KDTuXGuf53PzH3FxKPYyw2mvbGFNUpEYXFwl4hfQPyjCyLs2CiC8IzIpRvqIcoSlBWb6iwihII/nrXi7j7q4uHE/IY0wyvtoo8c6SmPxolW0YpktZ+Z0opdd15CvoWCPXrdHUZWJ7N2HX6F9tU5HyM9uNr6lzaEGVAIjIJ4Qoffrpp81E5wdoNJpTz7Jly/jjjz+ma9tdzH8dcuzelrAVwZXv3KsiqoQfuLC3cSptrKts3BvCq9/OwR0X/BZdmvdPtDk/YsveNZg4e7jcvGelcYHXw8/l5lDyYYRVTCl8XlaGYcFCLlQSZrdkNLi1AZmB/e3tUhtFM4o4ODUIiipcUkD460VeapV5fL9+SzKmb5IYtdSSE1ZaBhmmsvI6UErPa8nX9OiVJDWa05HK9XMR/Owfs2Rlqa76palVtKBKEB6PJ3jfffdlpKWlJdoUjUZzilBKYcqUKXLhgoXib4N+SVe3v/iYz5VK4ifjf6VW7l3Fjw/uaxj1+OHLgs3befz8ZfTIFf9GQXbdDHnctGcVJs4aJrcWrjUu9rn5mbw88h/md8bMmBcOY3iwUM4Phw1XgVdl354nklomHdCmcnUlglODsmxJmZGfQvLx7i7jkV7H57UCAFsxZmyWGL3UkuNX2AaTUFbuWUjucY3wt+hxUtet0dQlyhZ8hqJv3n5HRSvuSLQtmvqFFlQJwu/3z7/22mu7tmjRItGmaDSaU0BFRQXGjR2nKorL8NEtL4tmGccegcLM+PXkv8tPV0+jJwf3FV63Lgj65Yq16pvVm+npG0dSWlJWos05LBt2LceE2cPkjuAGcYnfjd/m5pHvCAJoayyGt4tC8sOSEsNMMWXKVVlG+vnpB4gmu9xG8ffFHJoShCqXuKAR4e8DPdQh9/CLPx8OqRjfb5UYs8yS45bZhoRgO7stkrpfRb6WvY5brGk0dYmir9+0S+d8+Awz/znRtmjqF1pQJQiv1zvywgsvvL1HD/10UKM509ixYwdGjx6NNulN5Pib/mO4zeNbfPfl2WPUv2e9TQ8P7E0ZyceWa3Wmw8wYN2exXLunjJ695V1xvPe0tlm3cwkmzBqmdhdtpsuTPPTrnFx4jyBWKpTEh8Ul/FooiLBgdvcLiLwb82B494f6MTPC68MITg3K0gWlRlYSyYe6uIxfnuOC2zx+IaSYMXubxJiljriKKWKZ3Zr93a4UvtZ9tbjSnHbs+fBPZeG1s+9n5lGJtkVTv9CCKkEQ0ZM9e/b805AhQ+r2rECj0RwXCxYs4EmTJtFdXa7F0wPuP+7zP1oxjZ/84kX6+Xnd0CQz/RRYePoilcLwb35QYSuJf339mwlfo+pYWLNjESbMekUVlmyjq5K89KvsHLiPYLdkxrcV5RgWDKq1sahwtfar3Nvzhbeh98B2YYniWcUcmhyEXWxRvwZC/fVCj+jR8Pi9VoAj1ubuUBi7NKZGL7UpLAkqswX7ul4h/O3O0+JKc1qw440HSqzCzZcz84xE26KpX2hBlSCI6KqmTZu+/ZOf/CT16K01Gk1dx7ZtfPbpZ3LVypVi2OXP0YUtjz8nevbWRbjjvSdxXY+zcHbjBqfAytOfiGXjn1Nnck5aO77/0v87LWb5zIw12xfig1kvq6KyXXRtkpd+mZ0N8ygiZU00gtdDITm1rMxwZblk+g25RqDHj1fbCG8KI/hlUJbMKTHSfSTv7WQav+vvhvcEvFZV9i7YqTB2maVGL7WoLAZwZnP2dr5MJHW4UIsrTZ1lyz9vrORoRTtm3pJoWzT1Cy2oEgQRdUhNTf3+0Ucf1aXTNZrTnNLSUowePVohIvnTW4cb+ak5x93H2sJNuPyde3Fem8a4oF3LU2DlmUNxZRj/mDITPdtcxted88BpU0qembFy2zxMmPWKKinfQzcm++jRrKyjCquQbWNscZEaWVQk2E3Ke1G6yLkyZ1/Z9SpUVKFkTgmCkwtVbE9M9MwT6v8GeET/pifmtaqyecluhXHLLPXOEouKoyBkNJHuTpcayWdfBCFOvG+NpiaptgaVj5lVou3R1C+0oEoQ8dLpZU8//fRpEbai0WgOzaZNm/Duu++iR34HNeq6v4kT+fe8u7wQg0fcxS1yk3F9j06njUBIJDuKS/Hfr77HVb0fRP/2VyTanOOCmbF8yw+YMGuYKq8spFuSffRwVtZRPT8xZkwuK8WwYFDtkja5zk5C3u355E7/ceR4ZFsEoWkhWfx9kZHsIXnXWabxhwFuJLtP/PuGmbFir8K45RaPXGyhsBJE6Y2lu9MQI/nsQRB1PK9Nc2YT3bkWe9797UYZKW+eaFs09Q8tqBKI2+0O3n///bp0ukZzGsLMmDVrlpo+fbp4rM9P8WCf20+on/JoJS4bOZSFGVb3nN+zXq41daKs3rUXb303H0MH/xntGnVPtDnHDTNj6eZZmDDrFa4MF+EnKX66PzPzqMKKmbEoEsarwaCcXVlpuBp6ZNZteUZy2+QftVUxhdL5pQhOLlTR7VFxdo5QL5zvFoNannzlyJV7Jd5bbqmRS2zsLGch0hpId4fBRnLXS7W40tQ65cu/RtGXwz+X4bJLE22Lpv6hBVUC0aXTNZrTk1gshgkTJsgtmzaLd675C/VsfPYJ9WNJGze/+6jaUrqJH73oHO2tPgFmr9/MnyxejSeuGU756U0Sbc4JoVhhycbvMGH2MI5GSvjOQJIYmp5xTLlKOywLI0Mh+X5JsWEkGzL58iwjY+Chz43uiiL0VUgVfVskfCbU7W0M8ecLPUj3nfzf3dqgxPsrLH5rkc1bS5Uw0/Kl2X6QkdLtcgiX56T712iORtG3I1Xp7PHPs5K/T7QtmvqHFlQJxOv1vnPhhRfepkunazSnD6FQCKNGjeIU+NSnt71qpPtPrK4MM+PhT5+X0zd+T08O6Svcps5FOVE+XbxSzdm0E7+/aYxI9p6+dX4UKyza8C0mzB7Odqyc705NEnempx+TsKpUChNLivm1UAjlUHCdk0p5N+XB9P/470rZCmULyxCcXCjDmyPGWZkk/9DfY1zTrmbWO9tQpOLiyuJNxUqYgVxpnHWRkdr9Cgi3XgZAc2rYM/65svD6ufcy85hE26Kpf2hBlUB06XSN5vRi7dq1GD9+PC5q3pdfvvwZOhmP0t9nvKlen/cePTaoD6X6vEc/QXNYFDNGfj9f7iix8fubxxjmaV4oQSmJBRu+wcTZw1lZlXxfIEn8JCPz2M5lxsyKCgwPBeWKSMRwt/SpnNvzha/Ad8j2sb0xhKaHVNHXIeEmqBtbCfF/F3qRk1wz3tLNxQrjVzrial1ICTM1S4q2FxmBHldDeLW40tQc24fdVWqX7L6AmecnygYiygXQgpm/j28PALCAmUuOct7VzDzhCMf7A1jOzMEjtOkAYDMzl52Y9Qf0lQmgPTN/ezI21Se0oEogunS6RnN6wMyYPn26mjVrlnju/F/g9q5XnVR/7y35gn/35Uu49/zu1CD9x2WwNcePLSX++9UsZZg5/OQ1w86IXDSpJOav+woTZ7/KQkb4wbRkcUt6xjGfvz4axZuhkPy8rNRwZbhk2nU5RlqftEO2ZckoW1KG4JSgrFxXabRIF/KZc1zGbWfX3PO+baUKH6yweMRim1ftlcKVmiFFmwuNlB5XwzxBT69GAwCsJLb8/RobSgaYubK2x48LkD4AmgHoBmA8gHUAfgpgGDNvirdbAiAUP+1FALcx821ENI6Zb6rWX1sANzHzs/HtZwGMY+ZV8e1xAPLizfOYue3BbY7D9hFxuwGgNYCz4n1XH3/6QafdCuDuExnvTEUH7CeWZXv27Dkjvvg1mjOVSCSCd955Ry6cuwCf3PrKSYupbzfOxdNT/0E39eqgxVQNYhoG7u7fUxSXbxVvfvmHM+JJoSEM9Gx9Ef542zi6tM/99K+yGPfduEW9V1x8TOe38HjwfH6+8XWLlvg5pVLZazuw6Z6Vate7u6DsA6tKk0FI7ZKKZr9qZrT+S2uUnpNJP5tmwfvXcnXT+EreUnLyVagbpQo83NtDi+5JEhsfTsaLvStEqy0fysKXb0Fo+O0y9NUbsCuP+CBfozkkdtFOkOkOJUJMxWEANoAYABV/f6h/NCuY+fz4z6Qj9OeO/xwOArAq/rO42v6RRHTdcRnO/LMqmwDMZObiQzTbVc3u85l5+/GMUR84veMiTn82RKNRMxwOw+c7dDiGRqNJHHv27MGoUaO4oS8bc+4dL5JPMv9jxZ51uHvCbzG4Y0uc1SC3hqzUVJHkceP+AX3opakz8Nnct3Bpj58m2qQawRAG+rQdQj1bXYRZqyfhb3PfxL+LSuVj6anGNcdQJTbNMDA0M0v8LCMTX5aViWFfBdXGyUFydUx2yq5nHThvc6W7kHNVjsi+IhvlK8rFZ1OC8r3/VhgFaSR/08tl/Lyr66QX981PEXigp4ce6Okx9lQoTFwVNt5c+LFc+PIEw5scsLnleWZq7+tgJh+7R05Tf7EKt4AMc2WixmfmEIBJRNQPQNMqsUR0wqtgtAHQ7qB9WUQUiIcPMoAH4ThGfHEPGQDccaIeIyJqBmD1YQ6nENGD8fdhZn4j/r4rEVnMvP5ExjyT0IIqgTCz8vv9a3fv3t2hadOmiTZHo9FUY+nSpfzJJ5/Q9WcNwf8NfuKkPck7SnfjxrGPoGuTXO7Xqqlea+oUkZnsx939e2LY9DHICTRCj9YDE21SjWEYJvqddRn1anMxZq38QrwwbwT+WVQqn8wIGJcHju7tdBFhSGoqhqSmisXhMF5bH5Qzn1xruPPdMvOWPCOlw4HrzJMgpHRIQUqHFMMusVE0o0g88GWQH/zKwiUFhL9d7KOWGScf6JKTJDC0mxtDu7mNwkqFj1ZFzRGLPpPzhn1seJJSpGrR3wj0vh5matZJj6U5M4kVbmYVC89NtB0ALgfQkYgMZpbxfc8T0bvM/PGhTiCi1wEcHPN6LYAiImrCzJvj+24CkAVgIoCZAJ6C4wWLAJgHoBBA9ESMJiIDwHMAnjxMkwiAL+Pv7Wr7GwLIBFDvBZXOoUowHo/ntQEDBvy8d+/eiTZFo9EAUEph8uTJctGiReIfg56iK886+Ql5SaQMQ976OacmMf+sXzcdal0LLNm6k8fOWUy/uOwlNM9rn2hzTgmWHcN3Kz/lz+e9TUmk5FMZAWNI6vGFke62LIwqLlJji4uE8Bky6dJMI3Pw4dfCYmZUrKpAaGpQli0tNxqkknyiu8t4qOfJe60OpijM+Hi1hRGLLDlrmzS8/mSpmvc1An1ugBnQHl7NfvZ8+Key8NrZDzDzO4myIe6dGgLgcwA3AHgMwPM4MIfq4FypUQfnUBHRUAASwKcAXoGTh/UYDspXOkReE+B4qLYcZNdZAF6Ob/6CmZcedDwZwP/ids6K7zs4h+sAu+P7nj3YpvqMFlQJhoh+3r59+39ed911SYm2RaOp71RUVGDs2LEqXFKBj255RTRNb3jSfUbtGK4f8wu1N7yTHxrYR681VYtMX7VBfblyPf3m+rcoI+XMnYDH7ChmrPiYJ81/h1IJ8unMNGNgSsrRT6xGRCl8UlrCw4NBFEPB1SMF+bfmk5l8+EAWu9xG8XfFHJwSBFdIXNiI8LeBHuqQW/PBLyURxidrLLy1yJIzt0jD60+SdtM+RqDPjXCl59f4eJrTi22v/KxMlu7tz8yLEjE+EbUD8CiA+5hZxqv7tQTQAgcKqo8B7IQjmFYA6F1dUMXFz+3M/Ot4+04AegNogB8LqlHMfFu17d8CGH88AoeI3ADeAfAcM6+otv9gQfVn7PeiMYCFAAoOtqk+owVVgiGi7unp6dMeeughXeJIo0kg27dvx5gxY9Auo5l878Z/GW7z5KubKVa4b+Iz8oft8+nJwecK09BiqjZhZnwwf5lcviNEz93yrnC7zuzy9FErjG+XTVSTF44R6YLk7zLTjPOPU1gxM2ZVVmJ4KCiXhMOGq5lX5dyeL/zNDp8/yMwIrw8jOLVQli4oM7KTST7U2WX8qp8L5il4gFAWZXy21sZbiyw5fZNteH0+aRX0NgLn3AB3ZuMaH09Tt1GxMLb+6yYLSiYxs5Voe6pDRC+imqA6xPEfeagO0+5ZnAJBdYTxDhBUx2pTfUbnUCWe5SUlJX7btmHqhT01moQwf/58njx5Mg3tdgOeOu+eGqu8+fzXr6iZm+fSE4P7ajGVAIgI13TtYATL58gXP/i5/O0NI89oD6HH5cNFXW4W/TtchelLP6RHF41FVrBYPpOdbvRLSj6mPogI5yQl4ZykJGNTLIYRwSB/8oeNMNNMmXpNtpFx7o+LRBAR/C398LcsMGSlRPHsYvHHyUF+5vsK6tdAqL8N9IjuDWru+y3FQ7ipgws3dXAZ5THGF2tt4+3FM+SXb31teD1eaRX0NAJ9boA7u2mNjampu8T2bIBw+zbIcFmdElO1wEUHhf01gVOuXZMAtIeqDuD1ejf/5Cc/KcjP12ELGk1tYts2PvnkE7lm9Rrx6uV/oAEtai6X8e0FE/jP01/Bgxf2opzUY5vMak4NUdvGv6Z+x2mpLdRDl/2j3ixVEY5V4OslH6hpi98VOYYhn8vOMHonHX90eamUGF9czG8UhcgyoDznp4nc63Ih3EcWp+FNYQS/DMqSOSVGuo/kvZ1M43f93fCap0bUVlqMyetsjFxiyUnrbMPj8ahYo24U6H0DefJanpIxNYmndO5HKJ7xzpsqFr4r0bZo6i9aUNUBfD7fhIsvvviqLl26JNoUjabeUFJSgjGjxygRY/701uFGbkrNVRCbuu473P/Rs/hJ385olasrk9UFSsMR/GPKDO7c/GLc1P/RelVlMRwtx7Ql76uvlowX+aYh/5idYXT3H7+wspnxdXk5XgkWqk1WTLjOSlJ5t+cLT67niOepqELJDyUITi5Usb0x0TNPqL9c4BHnNjl2r5VixsNfRLB4t0KzdIE3r/DCEIRKi3HnR2HsKGN0zjPw7yFeTNtg4zdfRaAYKEgl+cU6adgQbDbridTe15G3QdvjvnZN3WXvxBcqKld/9xAzv5loWzT1Fy2o6gBE9ESPHj2ev+SSS2puSXqNRnNYNm7ciHfffRd9GnZWb1/7f6Imw8AW7VyJG8Y8jMs7t0bP5jqfoy6xq6QM/572HS7rMRQXdDqutS/PCCqjZfhy0btq+rIPRUPTlH/KyTS6+E5sbbUVkQheCwXl1+XlhjvHLTNuzjVSOx89FTiyLYLgtKAs+b7YSPaQ/Hl703jufDeSj+LtmrzOxrwdEk/39+CZryPo1cjAJa1c+M8PMeSnEK47y4Whn4QxtJsbf58VxYgrffj3DzFc0MzEt5ttJLmA6Zul/Hi1bbhcLhXL70ypva4jb+MzswJkfWLbyz8tk2WF5zLz4qO31mhODVpQ1QGIaGB+fv74oUOHHl+9W41Gc1wwM77//nv1zTffiCfOuQv3976lRvvfVLQdl759N3o0y8OQTm1qtG9NzbB2dyHenDkPd130HDo06ZNocxJCeaQEUxeNU98u+0g0cRny+Zxso+MJLi6/17YxpqhIjS4uEvAK6R+UYWRdmgVxlLA+FVMonVeK4JRCFd0eFZ1zhPrz+W4xqKXrkO1/My2CWzu60D7HwJztEpPW2fj9eR7c92kYT/f3oFGqwPvLLZREGd9ulvj3EC9emhXFxS1MfL1J4rf9HS+aJRlfb5IYtcSSE1ZZhjBMZeV1opRe15KvydkndA80iUNFK7H13zfXyYIUmvqFFlR1ACLKMk1z+29+8xv3SayqrdFojkAsFsOHH34ot27eKkZd+1fq0ahjjfYfqizGoBF3cl66G7f16aL/Iddh5m7cyhMWrsDjV71CDTObJ9qchFEWLsbkBWPkdys/MZq5XPLF3GyjrffEKiFGlcLnZaUYFgxyUEm4uqUg/7Z8MlOPHtYX3RVF6KuQKvq2SPhdULe3McSfL/QgzbtflA39JIw/DPAgL1lgbVBi2DwLfx/kxX9+iMFtAPd0d+MXn4fRPsdA/yYG/jwjhm75ArsrGJe0MvHRKhttswTu7rY/EMRWjG82SYxeasnxKy2DhKms3PaU0uNa8jXvekL3QVO7RLYuw94P/7RKhsvaJdoWTf1GC6o6gtvtDt53330Z6enpiTZFoznjCAaDGD1qNKcKv/r0tuFGmq9mVykIW1Fc+c69KqyK+cELe9ebogenM18sXS2/X79N/O7GUZTqr9+fu6WVIUxaMErOWvWF0dLtki/kZButT1BYMTPmhcMYHiyU88Nhw9XEK7NvyzOSWh49Z0vZCmULyxCcXCjDmyPGWVkk/3iux7i6nQtPTIlgaDcXWmcamLdDYvI6G0/39yBiM+7/LIIdZQotMwSGtDRxaWvHyzVzi41tpYyvNtoYfpkXD30RwQsDvUh2//h5h1SMmVsccfX+CtuQECxz2rG/+9UiqVWvE7oXmlNP6dyJKJ4x6g0VC/880bZo6jdaUNUR/H7/5MGDB1/cqVOnRJui0ZxRrFmzBh988AEGtTiX/3vZ76imy2ZLJfGzD55Sy/as5McH9zVOxbo7mpqHmTF69kK5KRjGszePNcwaWHfsdKe4ohBfzB8p56yZarRxu+QLuTlGC8+RC04cia2xGN4qCskJJSWGmWrK1KuyjbTz0nAs/wZje2MITQ+poq9Dwi2gemVCDGhq4vfne/Hc9CguaGagelELWzF+9lEEr13uhdckSMV4fEoU/xzsxeVjK/HJzX7c+2kYLw70Is17ZAeyYsb3WyXGLLXkuGW2YTOxzGkDf7eryNeqzzHZr6kd9k74c3nlmu8fYuYRibZFU7/RgqqOQESPdunS5c9XXHHFmb3ypEZTSzAzvvrqKzXnhx/EHy94BLd0vvyUjPObKf+QH6+cSk8O7iu87kPnf2jqJrZUeHn6LKU4nZ+6/nXtWYxTVL4Xn897W85bN804y+1SL+bliibuExec5VLiw5ISfj0URESA3ecGRO4NuTC8R7/lLBllS8pQOKlQVq6pNHwmcH4TA4/18cBtAEkuwkOTImAGnj7Xvc87NXxeDH0LDHTIMfDq/BjeWmThnMYG/nbx8X3FKmbM2e6Iq7HLbCMiiVVWS/Z3vVL42p6rxVWC2fbyT8pkWbAfMy9JtC2a+o0WVHUEIuqRlpb25cMPP1yzsUgaTT0kHA7jvffeU6E9hXj/hn+Ls3JPzRo0w38Yq176/i16eGBvykg+sWppmsQSjln4x5QZ3DinCw8d9Ec9O65GqGw3Ppv3llywfrrRweNWL+bmiMYnIawkM76tKMewYFCtjUWFq41f5d6eL7wNjk3kWCELoW9CquirkDAkq6ubC/rrRV5qlFo7vzZmxvydCmOWxtSYpTaVWwAym7O3yxXC336AFle1TLWCFH5mthNtj6Z+owVVHYGIXIZhlD3++OMe3wlWW9JoNMDu3bsxatQobpyUpybe8rLhd58ap+8nK7/ixz9/ge7q3w1Ns+p3Ds7pTqiiEi9NmYl+7a/Flb3uTrQ5dY7C0p34dO6bcvHGmUZnj0u9mJsr8k9CWAHA6kgEr4eC8svycsOV5ZLpN+Yage4HFrplxdg5eiciWyNwZ7vR8K6GIEFgxdj7yV4UTiqEiig0TCN5V0fTmLZRwhSEj27yI+AlPPxFBH+72AOXUfM1YpgZi3YpjFtmqXeWWFQaAyGjqfScfZmR1OlCCHHsa2xpTozwxgUo/PgvS2S4TJdn1CQcLajqEH6/f+7VV1/dvVWrVok2RaM5LVmyZAl/+umndFP7S/nPgx47ZZX25mxbglvffRzXdm+HLgUNT9UwmlpkW6gEL389C9f3ewx92g5OtDl1kr0l2/HJnDfl0s3fG908bvVifq7IMU8uzDVk2xhbXKRGFhUJ9pDyXpQucq7IgTAFypaWIbwxjJwrcrB7wm74m/uRcnYKVFRh2xvb0HhoY8gKiaIZRbzn4z1kELhzJvCTsz2Un0xI8xIubH7qhQ0zY9me/eIqGAZRRmPp7nSpkdx5kBZXp4iib96WpXMm/JWl9etE26LRaEFVhzAM4099+vT51cCBA/Wnr0ZzHEgpMXnyZLlk8WLxzyFP02VtB5yysdYFN+Pykffg3NaNceFZpyaUUJMYlu/YjVGzFuL+S/6KVg30Q+/Dsbt4Kz7+4XW5Yusco6fXrf6clyeyzZP72ooxY1JpKYaFgmq3tMnVJRlmmkkZAzLgbehF5YZKlC8tR86VOSiZW4KKVRWIbo/CleVCgzsaYPeE3fA08CA0Nagi26Mi2QX+43keeqinq9ZD8VbslXh3maVGLrFpdwWTSG8o3R2HGMmdh0Do4ic1xs63Hi6J7V5/AzNPSbQtGo0WVHUIIro4Ly/vvXvuuUcv8KvRHCPl5eUYO3asipaG8dGtr4gmaQ1O2Vh7yoMYPOJObpaTjBt6dtJrTZ2BzFi7UU1aupaeuu4Nyg5o7+OR2Fm0CR//8LpctW2+0cfrUX/OyxUZJymsmBkLw2EMDwXldxUVhreBR+b+pIFhBkyEvg4h/+Z8FH5RCKvYQv7N+QhODYJchJSzU7B7/G64MhyPmayUXPxdMcFmvriZwN8Geqh9Tu0/q1xdKPHeckuNXGJjexkLI5AvzQ6DjJRul2txdRKwHcOWl26woOxMZi5LtD0ajRZUdQgiSjUMo/Cpp55ymSf5paTR1Ae2bduGMWPGoENWS/Xujf8ULuPUVdmriFXispH3MBkV6p7ze+mKcGcwExYsk4u3FdIzN48RPndyos2p8+wIbcRHP7wq125fbPTzuflPubmUVgPfYb/ftROWYjmlvMyAT0ijlc8oeLgAoakhuHPdSO2ciuiOKIpmFCHvxjwAQHRPFGULyxDbE0PujbnYPXY3YsGorFhZaWQnk3yki8t4sq8LiVjeYH1I4b3lMX5rsc1bSpQwA3nSaH+xkdrtCohTlOt5pqIX9NXUNbSgqmP4fL51t9xyS4vGjRsn2hSNps7CzJg3bx5PnTqV7u1+E37Z/9QWErCVjVvefVxtLN7Aj118jqGreZ3ZKGa8OWOeLKwAfn/TaP37Pka2Bddj4qzhcsPuZcZ5Xjf/MTeXUk9CWH1RWordto3r09Lw2I7tvCwSQUww01l+4cp0oeEdDVE0owgAkH6uUxhm59idyL0+F9uGbUOjoY0QnBJEcqdkuLPcKJ5VzMEpQchiC+c2EPzXgR7RvUFiHl5uKlZ4f4XFby2yeEOREmZqjjTaDTRSe14F4dYVQ49G8XdjVens9/+jrOgjibZFowG0oKpzuN3u4eedd97dffv21eFEGs0hsG0bH3/8sVy7Zq1444o/Uf/mPU/peMyMxz77s/xyw3f0yyF9hVt7j+sFli3x72nfKb+vMR698j9aUR0HW/auwcTZw+XmPSuNC30efjY3l5KN43fqWsz4zc6d2GNbOMvrRT9/ElZFo/iqolwuDocN8gn4WvlR8FCBU8RiURkggJROKShbVIY9H++BO9eNxvcc+IAyvCmM4JdBWTKnxEj3kby/k2k83d8Nr5mYX/PWEoXxKx1xtTqohCslU4q2A41Az6shvNpDeih2vvNEaWzHqtuY+ZNE26LRAFpQ1TmI6MbmzZu/dvvtt6ck2haNpq5RUlKC0aNGK9MCf3rbq0ZOcuYpH/OlmSPkq3PHiUcvPocCfh2WU58oi0Txjykz+KyC83D7gF/ph1zHyaY9qzBh1jC5rXCtMcjn5t/n5ZH/KN4+xYw/79mN1dEoGrlc+FNePgwihJXCb3ftxB7bRluPFzempeHFPbvVrMpKIVzEeT9rQGk907Bz3E40uO3Y8ihlRKJ0TimCkwtVbG9M9MoT6i8XekS/gsQ9NNlRpvDBCotHLLZ5xR4p3CnpktpcYKT0vBamXy9TCQAsbWx56XoL0spl5qJE26PRAFpQ1TmIqJHb7V771FNPeYn097dGU8WGDRvw3nvvoW+jLmrENS+K2gjDGr90Ev9m6j/o3vO7o2G6rhVTH9lbVo5/Tv0Og7r+BBd3uSXR5pyWbNi1HBNmD5M7ghvEJX43fpebR97D/PudWVGOZZEI7s3Mwn8K96KT14fzkpMxqiiEbNPEoJRUPLNrJ65PS8NboRCezM7Bb3ft5EXhMFkG2H9OgBrc0QDiOL1Nka0RBL8KypLvi41kD8m725vGs+e7kexOnHNyV7nCxFU23lxoycW7peFJTpNodb6R2vs6mElpCbMr0UR3rMbu936/SUXKmyXaFo2mCi2o6iAej2fPz3/+8+zs7OxEm6LRJBxmxnfffae+/fZb8at+d+OenjfVyrgzNs3DnR/8Gjf16oAODfNqZUxN3WTD3hBe+3YO7rjgt+jSvH+izTltWbdzCSbMGqZ2F22mK5I89OucXHgOElYv7d2Ly1JT0crjwZJwGDMrKnB/Vhae27UL92RmIs/lwqSyUpRLhXnhSvwmJxdvF4XQy+/HuKJirLOiartlkatTMvJuzyd35vFV0lMxhdJ5jtcqujMqOmcL+cL5buPilqeu4M2xsLfCEVcjFllywU5peJJTJbfob6T2vh5myqn31NclSn74gEu+G/uqioXvTbQtGk0VWlDVQTwez8gBAwbc1rt3b+2i0tRrotEoPvzwQ7l9yzYafd3fRLeGHWpl3JV71uOqUffjovbNcG5r/RBUAyzYvJ3Hz19Gj1zxHxRkt060Oac1a7YvxIRZw1Rh6Ta6OslLv8zOgTsurJ7ZtRMPZmUj2zSxKRbDu8VF+FVOLkYVheAiwo1p6fjT7l1o6fGgu8+PV4NBtPd6EZQ2+iclY1p5GVxE2BCLyZkVFYa7gUdm3pJrpLQ//ij66M4ogl8FZfGMYsPvgryjrWE8f4EHad7EptQFKxU+Xu2IqznbpeFJSpGqeT8j0OcGmKln/oPY3WN/UxrZsuQuZh6faFs0miq0oKqDENG1BQUFb/7sZz/TAdOaekswGMSod0ZxmpmsPr1tuBHw1k5a4c7SPRg04k6c1SiDr+7aXj/U0OzjyxVr1TerN9PTN46ktKSsRJtzWsPMWL19ASbMekWFynbRdUleejI7G/8oLMQNaWlo6nZjWcTxUN2bmYWoUvjD7t3Ya9socLtwblIyzkt2CjbMr6zEbtvGD5UVeDY3D8/v2Y1Hs3NQJiXeKQqpd0uKhfAbMunSTCNzUOZxL/SrbIWyBWUITimUkc0R46wsIf/U321c2TaxXisAKI4wPl5t4a1FlvxuqzS8/iQpm/U1An1ugCvtzPOss5LY+tINUbajTZh5d6Lt0Wiq0IKqDkJEaYZh7P7Vr37ldrkS/4Gt0dQ2q1atwoQJE3BJy/P4P5f/rtZETWm0HENG3MVJfsV3ndtdV3bTHAAzY9ycxXLtnjJ69pZ3hVsvzHrSMDNWbp2LD2cPU6Xle6inW1B3nx93Zmbif4WF6OX3o7t/fxlxmxlP79qJP+TmwSMEJDP+sncPfp2Ti/u3bcXLjRrj2V278Fh2NlLjlQXDSuGTkhIeHgqiFApmrxTKvzkfZvLxF5+I7Y0h9HVIFU0PCbeAuqmlEC9e6EVOcuI/LkqjjE/X2HhrkSW/3WwbXr9f2k36GKm9r4c7s1GizasRIttWYM/45zaqSHnzRNui0VRHC6o6is/nW3zttdd2atmyZaJN0WhqDaUUvvrqKzV3zlzx/IWP4qazL621sWPSwvVjHlK7K7fzwwP76LWHNIdEKoVh039QEZnEv77uTf13UkMwM5Zv+QEffP8yh8p2UY5BuDg5BecmJ8NNBJ8Q+PPu3WAA92Rm7vNOvVtchK4+P1p5PHivuBgTS0rQ2efDL3NyDjnGrMpKDA8F5ZJw2HA186rcOxoIX1Pf8dsrGWVLyhCcHJSV6yuNlukkn+nnNm7tWDdEdnmM8flaG28vtuS0Dbbh9XmlVdDbCPS+Hu7sJok274Qp+uZtWTZ34j+VHXsi0bZoNNXRgqqOYhjG77t37/70kCFD6sans0ZzigmHw3j33XdV8d4Qxt/0H9E2u/YeQDIz7vvoGTlr6zz65ZBzhWnoSbLm8EQsCy9Nncl56e35vkte1H8sNQgzY+nm7zFh1jAOh4v4jlS/uD/j+MP0jsamWAxvhoLyk9JSw5VmysC1OUZ6v/QT6ssKWQh9E1JFX4WEIVld3VzQXy/yUqPUuvGnURFjTFrniKupG2zD4/FIq3FPI7X39fDknl6Onu2v3VNqh7ZfwczfJNoWjaY6WlDVUYioeyAQ+OqRRx7R61Fpznh27dqF0aNHc5PkfDXhlv8ZPlftrvf0/NevqNGLP8Ljg/qKZK9+hqE5OsWVYfxjykz0bHMZX3fOAzrXroZRrLB440xMnD2Mo5FSviuQJO5Oz6hxYVUqJcYXF/MbRSGyTCjPeWki97pciBMol86KUb68HMHJQVmxqsJoki7k071N487Orhq3+0QJW4wp622MXGzJL9bZhtvjVrGG3SjQ63ryNKjbxVZkeRG2DbszAmmlMrOVaHs0mupoQVVHISJhmmbxgw8+mBII6PVvNGcuixcv5s8++4xu7Xg5//GiR2p9YvrOwon8p69fxgMX9KTcgH5+oTl2dhSX4r9ffY+rej+I/u2vSLQ5ZySKFRZt+BYTZg9nGSvnu1OTxM/S02tcoNjM+Kq8DMOCQbXJiglX+yTOv70BuXNO7AGLXWIjNCPEoakhiJjCpU0If73IRy0y6oawAoCozfhyg+O5+mytbbhcbmU16EIpva8jb8N2iTbvR5QvnYair16bIsNlgxJti0ZzMFpQ1WF8Pt/EgQMHXtmtW7dEm6LR1DhSSkyaNEkuXbJE/PuS39Ilbc6vdRumrZ+Feyf+Hj8552y0yjvzyw1rap7Vu/bire/mY+jgP6Ndo+6JNueMRSmJ+eun46PZrzLblXxfIFnckZFxSsZaHongtWBQTq8oN9y5bpl5U56R0vnEHrYwMypWVSA0NSjLlpYbDVJJPtndZfyiZ93xWgFATDK+2ijxzpKY/GiVbRimS1n5nSil13XkK+iYaPMAAHs+/FNFeO3sR5j59UTbotEcjBZUdRgiur1ly5Yv33rrrcmJtkWjqUnKy8sxZswYFSuL4JPbhonGgfxat2HxzlW4fuxDuOzsVujVvKDWx9ecOcxav5k/XbwKv7zmdcpNb5xoc85opJKYt24aPpr9GgsZ4QfTksUt6adGWO21bYwuKlKji4sEeYX0D8kwsi7NOmEhZJfbKJ5ZzMGpQXCFxMDGhL8N9FD7nOOvNngqsSRj+iaJUUstOWGlZZBhKiuvA6X0uIZ8zbomxCZWElv/eWOUrUhLZt6WECM0miOgBVUdhohyTdPc8tRTT7mNePlXjeZ0Z+vWrRg7diw6ZrVW7970kjBF7U8mNhfvwCVv/RzdmuXi0k5ta318zZnHp4tXqjmbduL3N40RyV69hOCpRkobc9ZO5Y9/eB2miqmH01ONG9LSTslYUaXwWVkphgWDHFISru4pyL81n8zUE/vsYmaE14UR/LJQli4oM7KTST7SxWU82dcFsw55rQDAVowZmyVGL7Xk+BW2wSSUlXsWkntcI/wtetSaHZFtK7Fn/DObVKRCr7SuqZNoQVXH8fl8626++eYWBQX6Cbrm9IaZMXfuXP5y6pd0f89b8MS5dyXEjqJwCQaNuJNzAibffk7XujV70Zy2KGa8/d18ubPUxu9vHmMk4kFBfcSWFmavnsyfzn2DPMqWj6WnGlefImHFzJgbrsTwYFAuCIcNVxOvyr4tTyS1TDrhPmWlRPGsYg5ODkKWWDi3oeC/XegR3RrUvb8fqRjfb5UYs8yS45bZhoRgmd2G/d2vFr6WvU5pCGPRtyNl2ZwJ/1J27PFTNohGcxJoQVXHMU3zL3369Hn0wgsvrHufrhrNMWJZFj7++GO5fu068cZVf6ZzmyYm1yRsRXH1qPtVuQzyLy7so92+mhrFlhL/+WqWMs1cfvKaV/TfVy1iyRhmrfyCP503gvws5S8zAsZlp7Cg05ZYDG8XheSEkhLDTDVl6tXZRvp56SA6sbo6zIzIpgiCXwZlyZwSI8NP8v6zTeM357rhNevecx/FjNnbJMYsdcRVTBHL7Nbs73al8LXuW+Piavtr95baoW1XMvP0Gu1Yo6khtKCq4xDRuenp6Z899NBDuvyY5rSkuLgYo0eNZrdtqM9uf9XISjqxtV5OFsUKd37wa7Vk9zJ+fHA/o66F1mjODCqiMfxjygxu2aA3fjbwd7qcei1j2THMXPkJfz5vJKUQy6cyAsbg1FMXglkuJT4oKebXQyFEBNjTPyByr8+F4T1xPS0jEiU/lCA4OaiswpjonS/UXy7wiL4FdfO5KjNj7g6FsUtjavRSm8KSoDJbsK/rFcLf7ryTFleyogjbXtHl0jV1Gy2o6jhEZJimGbrvvvtSM05RRSON5lSxfv16vP/+++jfuLt6/ernRSKrWv12ykty4sop9OTgvsLrdiXMDs2ZT2F5Bf45dSYu6HQrLul+R6LNqZfE7ChmLP+IJy0YRanE8unMdGNgyql7LimZ8U1FOYYFg2pdLCpcbfwq94584c0/uTX1IlsjCE4LypJZxUaKh+Td7U3jufPd8J/AOlm1ATNjwU6FscssNXqpRWUxgDObs7fzZSKpw4UnJK7Kl0xB0VdvTJaR8sGnwGSNpkbQguo0wOPxvHHuuef+tF+/fnXzE1SjOQhmxowZM9TMmTPFb869Bz/vcUNC7Xl1zjj1j+9G0EMDe1Nmsj+htmjqB5uDRRg2/Qfcev6v0L3lhYk2p94StcL4dtlENXnhGJEuSP4+M8047xQKKwBYHYng9VBQTi0vN9zZLpl+U64R6Hpy4YcqplA6rxTByYUqujMqOmcL9eIAt7ioRd19OMTMWLJbYdwyS72zxKLiKAgZTaS706VG8tkXQRxjnuHusb8pi2xZci8zjznFJms0J4wWVKcBRHRhVlbWhw888IAuHaWp80SjUXzwwQdq59YdGHv9P0TnBoldIPKzVdP50c+epzvP7Ypm2drLq6k9Fm/dwePmLKFfXPYSmue1T7Q59ZqoFcbXSz9UUxeNFdlCyN9npxv9kk7tiiRB28bY4iL1TlGRYA8p30UZIvuKbIiTzImK7owi+FVQFs8oNvwuyDvaGsbzF3iQ5q27z1yZGSv2KoxbbqmRiy0qrARRemPp7jTESD57EIR56AWUVbQSW/9zawzSymbm0lo2W6M5ZrSgOg0gItM0zaIHHnggOe0UVS/SaGqCwsJCjBo1irNcAfXxrcOMVG9il1Cbu20pbnn3MVzbrR26NGmYUFs09ZPpq9arL1duoN9c/xZlpOQm2px6TzhWga+XjFfTFr8nckxD/iErw+iVdOJV+o6FGDMmlZZiWKiQ90gJs0sy8m/LJ1fayXmXlK1QtqAMwSmFMrI5YpyVJeSf+ruNK9vWXa9VFSv3Sry33FIjl9jYWc5CpDWQ7g6DjeSulx4gripWfIPQ1FdmyHBZ/wSaq9EcFS2oThM8Hs8755133q3nnHOOTnLW1ElWrlyJiRMm4rLW5/O/Lvttwv9O1we34LKRQ9GvdSMMPKtVos3R1FOYGePnLZUrdhbRc7e8K9yuk8up0dQMldFyfLX4ffXV0vGigWnIP2ZnGN38p1ZYMTMWhMN4NRSUP1RWGu7GHpl9a76R1Obkx43tiSE0PaiKphcJj4C6uZUQL1zoRXZS3fVaVbE2KPH+CovfWmTz1lIlzLQ8aZ41yEjpdjkKP/5LeXj9nEeY+Y1E26nRHAktqE4TiGhQTk7Oe/fdd58O+9PUKZRSmDZtmpo3d5544aLHcEPHSxJtEvZWhDBoxM+4SVYSbup1dsLFnaZ+oxTjtW/nyJKoC7+9YaSRyOIsmgOpjJZh6qJx6ptlE0Qj05R/zMk0uvhOfZ7ldsv6//buOzyKcm0D+P3M7G4qoQVClSK9KYI0Gygq9q7YKyjY6zkePR7LsfejB0ERFRFBQRAFQUSQIlV6r6G3VJLtO/N8f+xyvhipIcmk3L/r2ovs7uzMvSpx75133hdfZGVZY3NzTLOKaSVflmrWOK/GCc+Ip5Yib1n0rJVvk99sXkOs58/wmDe2P/SQurJmc7YdK1dhTc+xDRHD8oftOqqa4XQ2oiNhoSonRMTtcrlyHnjggcSqJbi2BtHx8Pl8GD16tJ2bkYPv+n5gtKjl/CL2vpAflw7vb6vpxX09u/KTK5UJwUgE70+do9VSTrYfuvQdrlFVxuT7czF16df2zFUTjEZul/VK7VSzXUJCiR/Xa9sYn5ujn2RlwSu2enpUNdJuSIMr8cSnSA9nhZH1W5adNS3LcKvaVzUx5I3z46VBSvn4tTh0cQhPTg2szvYrL0CkMo+FqhyJj48f1bNnz+u7devGb9zJcbt378ZXX32lTVMa2N/d9KEZ74pzOhIidgQ3j37c3pyzWR+7oAfPBFCZcsAfwDs/z8KpTS/Qvmc/yt/jZVCePxtTFo+05qz50WzqdluvptUyW8WX/DBNWxWzvF4Mycq01gYDpqtZgl3ntnpGfIMTP7baivyV+cj8OdPyrvOajaoZ1jPdXOZdp7qLfQHe4nTVaJ93/NrI46o6xOksREfDQlWOiMglME6U7AAAaJZJREFUdevWHdm/f38O+yNHLV26VCdNmiS3drhCX+j9UJn4YKiqePyn16ypG2fKUxedaXhcZXMRTKrc9uTm4YNpc3Dp6feiV4drnI5Dh3HAl4XJi0dYc9f+ZDaLFasWpVCsAGBDMIhhWZnW5Lw8013DbVW7rrZZrVu1Ytl3OCeM7FnZdtYvWWKEbFzSSPD2BQnSpHrZKlb+sKLGG3nBQAQNVXW/03mIjoaFqhwRkTjTNLMffvjhhColvI4G0aFYloVJkyZZq1auMj685Dnp0+IspyP9z/tzvrAHLxgpj1zQXaollvxQHaKi2rA3A8NmL8Ld57+Ado26Ox2HjiDHm4Gf/hhuLVg/1WzpcVuvpdU2m8aVztn4HMvC6Jxs+7OsLMP2iB1/bnWj9tW1T3jadSB61sq7zousqZlW3op8s16KWE92dpsPdikbZ62+WxPGPRP8C7P82sXpLETHgoWqnImPj//uvPPOu/L0008vE2cFqPLIy8vDyJEjbcsb0gk3DzYbVK3jdKT/Gbtyij7989tyb8/OaFCd1xhS2bdwy3Ydt2Q1Hr/yI6lfs6nTcegosvP3Y9Kiz61FG38123rc9qt10oxGntKZ6CGsiql5eRicmWHvjETE3SEJdW6rK54axXP8SF4E2bOzNWtqFuC30LuB4O3z46V1Lecu9bvsa5/3x/WRR1X1E8dCEB0HFqpyRkSurFev3hf9+vXjsD8qNdu2bcOor0fh1LTW1sjr3zJdx7jCfWmYs/UP3DHm7+jbtR3a1S87JY/oaH5asc6eu2kHnuv7lZGcUM3pOHQMsvL2YuKiz63Fm2aY7eM89qtptY2GpVSsAGBZbNr1OV6v6akXZ9W8Kc2s0rZ4RqyoKnwbfcicmmnlLckzayeL9chpbvOJHm64SvGsVW5AkfZWXjBooa6qZpfagYlOAAtVOSMi8S6XK5Oz/VFpUFUsWLDAnjZtmvFQl1vwyJl3Oh3pT9bs34QrvxyI89o0xjkt+S0/lS+qihHzllhbM/3y/I1fGy5X+ZjamoCMA7vx48Jh1rIts81T4zz2a2m1jbqlWKz2hMP4MjvLHp2bYxiJppV0aU2z5gU1i224nuW1kDM3RzN/zoSVG8bZ9Q19q3eccVrdkv8ybdiSEB7/OfBLtl/PL/GDERUTFqpyKC4u7tMePXrcfs4553DqXSox4XAY34//3tq8abPx2VWvyhmNTnM60p/sPrAPF35+N1rXq6ZXd2rHIbBULkUsG4Omz7Vtqa5/v3Yof6eXM/tzd2LCgk+tlVvnmp3jPfarddKM2i53qR3fb9uYkJurQ7IykQcb7m4pUufGOnAlFU/xUVUE0gPI/CXTyl2Qa9ZIEmtgB5f57FkeeIrhWq5D6TbUmzd/p3WXqo4pkQMQlQAWqnJIRLokJyf/+thjjyWJ8HMkFb/s7Gx8NeIrjbfd9o+3DDFTk6o7HelP8oJeXPz5PRofH9Z7zj7d+SuoiU6APxTGOz/P0oa1O2r/C1/if8/l0N6c7Zgwf6i1evsCs2u8x365Th2jVinONKqqmOvzYXBmhrUiEDA9TRPs2rfVNRIaFd8EPVbAQu78XGRNybTDmSGjax3DfuPcOOOMk4rvfe44YKP5B/m+QAQ1VTVQbDsmKmEsVOWQiEhcXFz6jTfeeFKjRo2cjkMVzKZNm/DNN9+gV6Mu9sdX/tsoCzM+FRSywrj+64ftPd4d+nDv7lxriiqELK8P7/48G2e2vQZXdO3ndBwqot3Z6Zgwf6i1bsdis3uCW19OqyM1SnkJhy2hID7LyrJ+OHDAdFdzWVWvrW1WP6N4vxQLbI+dtZqbY1aJF6t/O5f5/DkeJHpO7Pfxa7OD9iuzgl8dCOptxRSVqFSwUJVThmE81a5du+evvvpqzg9NxUJVMXPmTHvOnDnGM2ffh7s7X+d0pL9QVQyc8Lz1+7aFeLLPmabbxRFSVHFsz8rBoOnzcP2Zj6F7qz5Ox6ETsDNzM76f/4m1cfcy86x4j76UlibVSrlY5VoWxuTk6KfZWRJxwY7rWc1IuyYNxgmWnoLskI3chbnInJJph/YEjY61Dfv1XnHGeU2P/72qKpq8n5+/NVcvUtXZxRaSqBSwUJVTIlLX5XJtefLJJ+M8pXghLFVMwWAQ3377rb131x6Muu5d45S6rZyOdEivzhhif7l0HB6/sIeRHF86a8EQlaZVu/ZixNwlGHjxm2he7xSn49AJ2pGxEePnfWxt3rvS7BkrVlVKuVhFVPFrfh4GZ2baW8Mhw902SevcVk88tYr3s0NwVxCZ0zOtnFk5ZqIb1h2tTPOlc+NQLf7YCtzi3RbO+dy7Lz+EOsoPp1TOsFCVYwkJCTMuvPDCc0499VSno1A5tn//fowYMUJre6rb39/8kZkSn+x0pEMasfR7fenX/2LguV2kTlUubE0V16wNW+zJKzbI09d9JqkpdZ2OQ8Vg2/71GDd3sLV1/1qzd0KcvlCnjiQ5MFx5ZcCPTzIzrd+8XtOT5rFq3ljHrHJK8f4+tcM28pbkIXNKhh3YFjDaphrWv8/xmJe3PPJkHQMn+oPDloTfCkT02WINRFQKWKjKMRG5pl69ep/169ePny6pSFavXo3x48fjypa99Z1Lni6zM5xM3zQP/cf/E7f2OAUt69RyOg5RiRu3eKW1bEeG/OvGkUaCp2x+yQEAq7bNx09/fAlDDNzS6ynUrtoAQHRa8bG/D0KfTregUa2W2JW1BaNmvQdDTNx74YtIiEvGmDkf4qpu98E0y866diUtfd9ajJs72NqRscG8MMGjz9WpI4kOFKv9kQhGZGfbI3OyDYk3rMSLa5ipF6cW27TrB4X2hZA1I9POnpFtxBmwb2xuGK/1jkdq4p+PE4goUt/IC3jDaK2q6cUa4jiISBqAk1X199j9XgAWq2ruUV53laqOO8LzZwNYpaqZR9imHYCtqppXtPR/2lcygA9V9Y4TzNQSQK6q7jnCNkf9ZyQiVQGcpqrTjyX/kYhIE1XdcpyvSQbgV1WrwGMNVHXHieb53/5YqMovEYlzuVyZAwcOTKpevWzNwkZlm23bmDp1qrX4j8XmGxc8iWvaXeh0pMNavmcdrh35IC7u0BzdTz7J6ThEpcJWxbBZC+0Mr+hzfb8qk5OvhMIBjJjxJm4/9+m/lKJPp74Al+lBz/ZXo1Gtlhgz5784t8O1SN+3BtHZaQWJnmS0bFC2lmMoLZv3rMK4uYPtXVmb5ZJED55NqyPxDvw7Dto2JuYdwODMTM2yLbhPr4K6N9cVV5XiLblqKfKW5SHz5wzLt8lvtqgh1gtneswb2kWHHX69IoyBk/xzs/3ao1gPfIxEpCaA7gCaAOgEYAyAjQDuADD4YMkTkeUAsmIvew3ALap6i4iMUtW+BfbXCkBfVX0+dv95AKNUdW3s/igAB1eir6OqrQpvcxzZ74jlBICmAM4BsB8FClWh4zUH0BjAMwePJyJ1AIwCUA1APIA9AB4B0A3AWlWdUWCbqgCSAOyKbdO30D+jQQDaFMhzduzn+1T177FtagD4rtBbqQPgQVWdGtumPYB3AXgAnARgGwAFsF1Vb4ltUw3AagDrC+1roKquFpHzY++zMYB9AHwAZgAYAeDfB/+dFfpn2A3AAgA2gMmq+hqOQeX5WqgCUtWgx+MZuXTp0rt69erFq/PpmPh8PowaNcrOy8qVKbd/imY1y+5MkdtyduHGUY+ia9N6LFNUqRgiuK1HJ+M/0+bY7//wiP3oFf8pc41q1fYFSE6ohg8nPYUayXXQ96xH4I4tTnz3+f/CxEVf/G9bl+lGMOJHMOxHckI1bNy1HFd1v9ep6I5rWqctHr/qA2PjruX4bt5gu8eWrbg8KU7+UTsNnlIsVnGGgaurVsNVKVVlgd+HIcszrSXz15mexvF2rVvrGolNE4vlOGIKUk5LQcppKWYoM4Ss37Ll5ilZuGNyyL66qSGr91nenADeL5aDFY0CiAAIIfpBOhL7s7DVhYrTLYfZnyd2OxwBcLA47S3w+HAReeN41uBS1c8BfC4itQA8oqpbYmdkCm5TMPMoVQ0XXHYndgaqp4jcDqCmqr4T27YbgPdEZJCqfhzb5mwA7VR1UGybvoWONbDAsQ5ZRlQ1C0DPgo+JyD0AwgUe+ieAG1V1v4h0RrTwPALg80K7Wwfgi0KPbYwdZ6qIbARwN6IlcwiAvx8iz+cisgjRcjgRQCMAXwJYeKj8h1LmfkHT8QmHw4P/+OOPAM800rHYvXs3Bg0apDWsZF1431ijLJepbP8BXDfyIW2cWsW+9JTWTschKnUel4l7z+lq7MvZKF9Of73M/ZLPzNsD0zDx8GXvoGGt5liwYepht+3Z/mr8snQ0Mg7sxq6sLWjfqDu+m/sRpi79uhQTlz3N6nXAU1cPMvr3+bf87qpld0/frv/euwch+1Cf5UuOiKBrYhKGNTzJ/L5xE1ySFae7XtqC9EfWWVkzso6+g+PgqelB2tVpRqv/tELavQ2N8QGPrswVN4DxxXqg46CqWao6GcAqAHtVdbKqFj7rcTxaAij8P67U2NA3IFrgHgDwEID+sTNkAHDb8S5oLCJJInIbgAEA/n2UbdsDWFrgoSoikhh7riuAIICZIjJQRA7O/PRIrEwd1ARAs0K7riUiKbH9nC4ivUWkN6LF5FglAig43DEd/19KPQAuAzCt0GssANURLVt/i/15B6JnGw96C9EitQzAwevzvkLsjJ1E3Rx7X68gelbs74ieyfu3iBzTCQsWqvJvSSQS2Zeenu50Dirjli5dqp999hluan0Jfrx1iBnvKruz5AUiQdw0+lHb7Y7Yt51xGn9PUaVVJT4OA3p2k6Wbf5Wfl4x0Os6fGGKgRf2OAIBW9Tthf+7hL0eolpSKW3v9Dd1a9oHb9GDx5t9w2el3A4guilvZtajfEX+7ZrBx9wUvyAyjut0jfbu+tm8vIqVcrADgJI8Hz9WpY848uRnud1czgl/u1fT+a+xdX+6CHSi+PGIIqnSogsRmiZZl6yeqGiy2nRfdZQBOKfQh+mURufxwLxCRoQBSCj18DYBsESlYKPoC6BX7eTaiH9qfQPTsSVsAGYgWmuP1YOx1CwCcIyJ9EB1m90OhnHGIDn8bXODhfgCuEpEmADqp6ihVXQRgJoCTD3O8ywA0PVjEYm7G/w/t+yeA5NhtNKJD7Qrm6CMiMwrcFojIDAD3AfgwNvwOAP4F4DIReQhAC0SHD56L6Jmmg8M0WwK4B9F/jttifz4BwCsi9WL7MWKv2RnLdDDvwevC2gCoG9vXQACLY1nqIDq8s+th/jn8CYf8lXOqqoZh/GfBggUvN2nSpHjOzVOFYlkWJk6caK1ZtdoYfNmLuKD5GWV28gkAsNXGwO+ft/Z49+CJPmdyKCtVerVTknH3Wafjk5mfo1bVBujY9Oyjv6gUnFSrBZZtmY32jbojfd9qpFU7+pfRM1eNxxVd++GLX18BAKgCYStU0lHLBRFBqwad8PS1nxhrti/Ed3M/ssekb5cbkxPkkdRUmKV8jVWyaeL2GjXlluo1MCM/XwbPybQ3TV9juFsl2nVuq2fE1TnxL+U0osiakRXRkP63GCKfEBE5E9Ghfi8DeEdEHos99cyRJspQ1Xti1ygd3E9/AFMB/AjgowIF4cOD10ep6oexEnHQwcI24RC52gAYFLv7oKquKHT810SkNaKF4CA3gCsAjI3towaiReolVc0psN07Ba7ZGhSbGOMBRK85ykB02NtvBbLcAmA6gLkA3hWR+2JPvVfgn5FPVccXeg8F804GMLnAc3+6/qzAdv7YWbMmsYfuiP158FR4LUSvdzroh0L3FyB6ndfrAEYCuCqWuzuAeoj++4GqrgKwKnasR2PP9QDwiar+VDjX4bBQVQCq+tnGjRtfycvLQ5UqnPCP/l9eXh6++uor2/ZFMOPuEVI/Jc3pSEf1/C8fWAt2LJXH+/QwXGXwQnwiJzStVQPXdW6vX05/WWpWqYOTarVwOhKa1e2APzZOx3sTHkW1pFro2uICbNy1HM3qdTjk9iu3zkPrBp3hMt3o2uJCvPfDo6hdtQEu6HhjKScv20QEbU7qgtYNTzdWbpuHcXM/0lHp23FzlQR5qGbxz8R3NKYIzqtSBedVqWKsDQQwdHum/vL0RnhqeazqfWubVU+revSdHMaBxQcAwZrjnYihuMUKyW0ABqiqJSIeAHcdYtNEERmC6FCz1YfYTxsATVT16dj95xE9M3UoOw5OrhDb9llEh739iaquRqHrjQ6hB4BbC9w3ED1jAxGpgmiZeupIxVBEkgB8hOjZmQ0AaiM6XC4TwCIRaQugu6reH9t+KoBLD7GrFBF5EoAJICH2nopUmFX1zkIZXYhdQxWbTGM9gFcBdIwdz0b0+qnHVNUf226eiAQBXIRoORREz3RdjejkFAff+5uInu26FdFSNUhE1qnq5mPJykJVAahqblxc3NcLFy687dxzz+W/UwIAbN26FaNGjUKnOm11xG1vmi6j7P+n8cnCb+xvVk4yHjyvqyRywWqiPzmtUX3JzPfZH/zwiDxzw3CplpTqdCTccNbDh33uks63/+l+u0bd/vRzwfv0VyKC9o26o91J3WR5+hx8N2+wjkzfrrenJBoDatQs9WIFAK3i4/FWvfpmZiSCr3OyZfiHO5Edt8tKuKCGWeuyWjBcx5cpY3JGnu2zXy+huMdMVdcA6F/g/nQA0wtPqqCqfxr6F5u0oeDzqwE8XeD+cgDLY8WqJDVBdBa9vxTT2DTs1x/DPhIA5ABYo6o2gB0isgJAWmw/qwDcX2C/YwBARM4otJ9+iF7zFEF0Vr0cAA2P7+0cs0axfV94cDFoEXkT0WF6MwpslwJg/sGSJSLz8OfC7AGQDWBDbD9bRWQrgGM+S1H2P2HRMQmFQm8vWLDgxrPPPtvlKuVV2KlsUVXMmzfPnj59uvFIt9vxUI/bysWwuZ/W/YY3Z35i3HlWR6RWSXI6DlGZ1LtNMyMj32u9MbafPH/TaMPj4hcPFZ2I4JQmZ6J94x6ybMts+XruYB2evkPvqppo9Ktew5FiVdPlwgOptYz+NWpicl6e+dFPGZr+YybcHZNR55a64q525EV8ASCwK4DAjoANByejcNj5hYb9NUJ0uvaiGi4ivgL3d6rqzcf6YlXNEJFvAfwqIjaiZ3zmAJh0PCFUdWfhxwoO+TuE/cez/0LH2hIrR1Ni173ZAGbFbgU9B+Dr2BkuAAgAeKrAfrJFZAKA30Qkgmg/mqSqy441C9ehqkASEhLm9unTp9spp5zidBRySDgcxrhx46z0zenG51e/Jj1O6uh0pGOyaMcK3DT6MVzVqTVOa1Tf6ThEZZpl2xg8Y74dsJL06WuHlck1qqjk2GpjyabfMH7eELXCXu2XkmTcWb26I8XqIFXFYr8fQ7IyrYU+n+luGGfVuqWumdTi8F+O7fx8ZyBnTs67dsj+RylGJSoRLFQViIhclpqa+tXAgQOrHOXbAKqAsrOzMWLECE2y4+wfbx1i1kis5nSkY7I5azsu+aIfejSvjwvaOn9dCFF5EAiH8e7U2VqnelsdcPFrbFSVkG1b+GPTdIyf97Ei4teBVZONW2vUcDoWdoZD+Dwryxqbm2u6qrisKlekmtV7/bnwWX4Lax9eG9CQNjvUGQ2i8oaFqgIREdPj8ey69dZbazdo0MDpOFSKNmzYgDFjxuC8Jt3twZe/YJSXb6wzvNm48LM7tWFqAm7seiq/BSA6Djk+P975eRa6trxMr+lxP//+VFKWbWHRxmn4ft4nalgBfbBasnFjdeeLlde2MS43Rz/JyoJPbPWcUdVIuyENrgQXMqdm6t7v9v5k+axLnM5JVBxYqCoYwzAeb9Wq1YvXX389p1CvBFQVv/32m/37778b/+r5AG4/7SqnIx0zX8iPy76817YkHwN6dS0fDZCojNmZnYv/Tp+Lq7s/iDPbXOZ0HHKQZUUwf/3P+sOCT+G2Q/bD1VPM66pVczoWbFXM8noxOCvTWhcMmO7mibZvd8BvHbAuVNU5TucjKg4sVBWMiFRzuVy7H3rooXhOoV6xBQIBfPvtt9b+3ftk9PXvGe3rHPtwubygF09NfgP7vVmonVQTH1z2T5iGCVXF01PewsasbaiTXAvvXvIPbMrahn9MeRumYeLTa15BSlwy/vXL+3i21/1wm0WbACViR3DrN09aG7I24PELz+A1IEQnYO3uffji98Xo3+cVtG7Q2ek45LCIFca8dZP1hwXDJB4R6/HqKeaVVas5HQsAsCEYxMt799grw8F9vohdT/khlCoIFqoKKC4ubli3bt1u7dWrF6f7q6D27duHESNGaN34VPv7Wz4ykz3Hd0Iyw5sNSy2kJafitd8+xlmNO+GMRp0wdeMcbMrchvu63ogP5n6JptUbYuGO5bjn9OuxZNdqGGJABEiJq4IzG3cqUnZVxZM/vW5N2fibPNHnTCPezf9MiU7U7xu36sTla/HU1UMlrXpJzVBM5UnYCuH3NZN04qLPJRGW9VSNqualKUVfM6q43Lg1PX9ZIDBAVUc4nYWouPBr4QooFAq9PX/+/LBlWU5HoRKwcuVKHTp0KC5pcjam3fXFcZcpAEhNqo605OgaNlXiEhHviq54vyEjHafVbwsAOKtxZ6zatwEelxu+cADesB9xLg8W71pd5DIFAB/O/dKeuG668cB5XVmmiIpJj2aNpGvThvbb3w+wfYF8p+NQGeA2PTin3ZXy8i3f4JxOdxj/ysxDz/Tt1pQDBxzLtDYQwLpgMAzgG8dCABCRNBHpUeB+LxE5atsUkSOOqxeRs0Wk5lG2aRdbbLdME5Hk2FTkBR/jBfqHwUJVAanqKhFZvmrVKqejUDGybRuTJ0+2fpjwA96+8G9486K/nfBF6Gv3b8bmrB04rV60RDVPbYxfN80FAMzfvgyWbeGuTtfho/kjsS1nF9bu34zezXrgxV8/xKB5Xx338cat+lk/mPelcfdZp0m1xIQTjU9EBVx6SmuzSc0UfW3sXVbEjjgdh8oIt8uDXu2vkZdv/QZndLzFeDojB+emb7em5eWVepZPs7L8luIdVQ2V+sEBiEhNEbkU0YVu+4vIpSLSCsCFAKoX2G65iMyI3fqIyMGzaTcU2l+rQov2ngugVoHnRxXYz8FFd68FcNzrg4hIAxF5q9BjjxRcXDhWgnYXOObB20kFtqkmIrsOsU2b2PMH18daCWBu7LnnRaQZgLcK7OeOAq8NiMjM2M9/P973VhGwUFVQgUDglZkzZ+ZzSGfF4PV68dmwz+z1K9fKL3d8Jle1veCE9zl5/SyMW/UzXrvwif8tutf75B4IWWHcNOoxZHizUTelNupUScW7l/wD17e/GHEuDyaunYGnzu4HANiUue2Yj/f71sV4avKbct3p7dCwZrUTzk9Ef2aI4JbuHc0EV0TeHf8ghyjQn3hccTjvlOvl5Vu/QZdTbpQn92ejd/o267dSKlb7ImH8kp8nYehHpXLAQ1MAEQAhRBeBjcT+LGy1qvaM3SYfYX+e2O1wBMDa2K3gIrHDReTa40oedUPBEgTggUNsM7FA9oO3wv+zXgfg80K3jQCgqlMB3AlgBICvAPQ5VBBV/Tx2/NkA/glgOYC/AXijCO+r3GOhqrh+zMvLy9y0aZPTOegE7dq1C4MGDUItpOii+8YaTWqc+PURmzK3YcGOZXi6531/mlhCRPDcuQ9gZN934Av70af52f977ovF43D7aVdhvzcLAKBQBK1j+5Jx7f7NuGvs0zi/bRN0aFDnhPMT0aG5TRP9z+li5ORvMz775SV+o0Z/EedOwAUdbzRevvUbnNahrzyyPwsXpG+35ni9JXrcz7KywiYwXFUzS/RAR6CqWbGCtArAXlWdrKrrT2CXLQG0LvRYaoHhg4po6XgI0TNiB4cD3qaqY4pwvNEFixKAD4uwDwvRs3F3IFqA7ojduhfY5i0AQxAtgc/GHvsKQB0AkKibATQB8AqAdwH8HUBzAP8uPFSwMuAFDBWUqtoi8o9ff/11SLNmzZKdzkNFs3jxYp08ebLc3fEaPNNrYLH9gpq7fQl+27wA1+15CADQ46SOaJ7aGJ3qtcXACc9DVdH3lEtRp0r0Oqtpm+bi7Canw2O6cV37i3DdyIfQtEZD3N/tlqMea09eBm74+mF0OKm2ntPyZK6VQ1TCkuI8GNCrm7w3dTYmLRqOizvf5nQkKoPi3Anoc9rNxjntrsT05WPkgWXfIM3Msl6sVcPskpRUrMc6YFn4JifH8qu+Wqw7LrrLALQXEVNVD57NfVlERqvqhEO9QESGAkgp9PA1ALJFpJGqbo091hdAKoDxiJ69+TuiZ8ECABYByAAQLGLuG0Sk4FSeDQDMK7TNJbGzVwU9rapzY4WuCYB7Yo+/DOCZgxuJSD1V3YXoCZf9AOIBJAPIAXAzgH/HNm0DoG7s1hLAbQCGx57LAtAVwO9Fe4vlE2f5q8BExOXxeLbfdNNNdRo1auR0HDoOkUgEE3+caK1ds8YYfNkLcl6zHkd/URmUF/Ti4i/6aVxcUPud3YVnxIlKUXpGNob8Nh839/wbOjc7z+k4VMb5gvmYtuwbe/qKsUY9l2m9VKuG2SmxeIrVx5kZ1tCsrPF5llWUYW7FSkTOBHARgEmIXkv1GKLFYrCqpse2GaWqfQu8ZoSq3lLwcRHpj+jZnh8BfIToWZ7HAIxS1bUFXjvjEDFuKzwML3YN06DY3QdVdcUR3sMYVT3iP8tDbRO7Xqz3EV62QFUXxK7LegrAVQDmInr26hMAMwvOzigiXQE8GtvnTACfqOpPR8pVUfEMVQWmqhER+eevv/767p133smzVOXEgQMH8NVXX9kIWJh591dSN6W205GKJGxFcNu3T9khO18Hntm90p3+J3Ja49Tq6Nulg34143VJrVIPjdMKj0wi+n+Jccm4rMtdxrkdrsXUpaPl7lXj0MDlsl6unWqeklD0SYQCto1Ps7JC+bb9QjHGLRIRaY3o2ZQBqmqJiAfAXYfYNFFEhiBamFYfYj9tADRR1adj959H9MzUoexQ1VsKvPZZAH+ZnldVVwPoeVxv6Dip6loRWQ/gVQAdAZiInj3bCOAxVfXHtpsnIkFEi+dviF4Ldi6AqxG9tgoikgTgTUTPdt0KoB6AQSKyTlU3l+T7KIv4jXHFN3z37t2hnTt3Op2DjkF6ejo++ugjtEw6CQvvHWuW1zKlqnjkx39bm7O36APndeXCvUQOOaVhPbmgTTP7w4mPaVbeXqfjUDmQFJ+CK7v1M1686Ws0aXGx3LZzD67Yut1a6fcXaX/f5eYqgLlHOuNSWlR1jar2PzjMT1Wnq+onh9juclW9V1UHqupfrlNS1dUHy1Ts/nJV/bikcsdmGiw4GUVqoRn67jiWbWK7awSgIYALVfU8VT0fQD6iw/QKSgEwX1X9qupDdGhhtQLPewBkA9igquHYkMetAMr8lPAlgWeoKjhVDRmG8dKMGTP+ffPNNxfvoGgqNqqKuXPn2jNmzDAe634HHuh+a7luIG/M/MSevmWePHZhd8Pj4q8ZIif1bHWykZHvs9787l554aZRhscd73QkKgeSE6riqu73Gb1PvQFTFn+Fm9dMRFO323o1rZbZKv7Y/hsKq2JQZoY/z7afOfrWFdbBacgPagTguCakiE2kcaTZBg866jaqukVE5gGYEps8wgYwK3Yr6DkAX4vIwf+JBxAdBnhwP9kiMgHAbyISQbRTTFLVZaiEeA1VJSAiiS6Xa3e/fv1Satcun2c8KrJQKIRx48ZZ29K3Gl9e/YZ0aXiK05FOyMhlP+gL0z7AgF6nS91qha/fJSInWLaNT2YusPKCcXjm+i941piO2wFfFn5a/KU1b+1ks7nbbb2WVstsdpRiNT43F6/s27swz7K6lFJMIkewUFUSLpfr2RYtWjx9/fXX/2XcLjknKysLI0aM0CpIsH+85WOzemL5LiDTN89H/3HP4uZuHdC6Hss7UVkSDEfw/i9ztHpKM/vBS9/mdY1UJDneDPy0aLi1YMNUs6XHbb2eVttsEhf3l+0sVfTevMm7NxK5UlV/cSAqUanhV1SVhGVZH2zYsEGzsrKcjkIxGzZswJAhQ9Aj7VTMumdkuS9TK/asw73j/4lLOjRjmSIqg+LcLtzXs6vszFhtjpr1Hr9NpSKplpSKG895zHyu7xeoctJZuHL7Tty0bbu9LfTndQknHjgAr21vBDDNmaREpYdnqCoRt9v9atu2bR+58sorOYDeQaqKGTNmWHPnzjVf6Pkgbj3tSqcjnbDtubtx0ef3oGOjVFx6Shun4xDREezJzcN/ps3BZaffi14drnE6DpVzWXl78ePCz6wlm38zO8R57NfSahtpbjfOj56dukJVWaiowmOhqkREJNXlcm174IEHEqpWrXr0F1CxCwQC+Oabb6yMPfvl2xveM9qmtXA60gnLCeShz2d3aY0qht5+xmk8601UDmzYm4Fhsxfh7vNfQLtG3Z2OQxVAxoFd+HHBMGtZ+hzzJJdh7wkFV3hVOyo/aFIlwA8/lYiqZojIJzNnzgw4naUy2rdvHwYNGqRxXsGC+8ZUiDIVjIRw8+jHbNMM2SxTROVH87RUXH1aWx32y/O6M7PSLRlDJSA1pR7u6P2s+bdrhmBLKCxe1ZedLlMikiYiPQrc7yUiR/1GWUSuOsrzZ4tIzaNs005EijSFeFFzF/FYybHZ/go+1qAkjlWR8QNQJRMOh19cvny5xWupSteKFSt06NChuKxpL0y983Mz2VP+5wax1cbA7/9l7crbhYHndeMF7kTlzOlNGspZzRvr+xMetPP9OU7HoQpi856V6nHHL1LVb53KICI1ReRSANcD6C8il4pIKwAXAqheYLvlBdZp6iMiI2JP3VBof61ii/cedC6AWgWeH1VgP2tjD18LoH4J5U4Wkd2F1pmaISInFdimmojsOsQ2bWLPH5zOfSWAubHnnheRZgDeKrCfOwq8NiAiM2M///143ltFxwViKhlVzXS5XG9MnTr1bzfccEP5/1Rfxtm2jSlTplhLly413u3zNK5o01uczlRcXvz1Q2ve9iXyxEVnGC5OwUxULvVp18LIyPNar429x3q+70jT5fI4HYnKsbAVwoQFQ/2BkPcRh6MogAiAEKLrLEVifxa2WlX7HrwjIrccZn+e2O1wBMDBIlVwBe3hIvKGqh7rulPHmhsAJqrqPUfZ3zoAXxR6bCMAqOpUEdkI4G4A+wEMAfCXkqSqn4vIIgB9AUxEdB2tLwEsPJY3VFmwUFVClmW9vWnTpkd37dqVWK9ePafjVFherxdff/217c/1yrQ7vpDG1Y/ri6oy7dNFY+xRy340HuzdVRI9/ABGVF6JCG7seqo5aPpc+63x91t/v/YTnm2mIpuzZqIdsSMLVfV3J3OoahaAySJyJoDGsYVxIVLk7zRbAmhd6LFUEamqqrmIFqEHEB35lVBgOOBtqroWx6iYc1uIntW6A0Aa/r/obQHwW+zntwA8AuBkAM8iWuC+AuCPHVcA3ATgAIBXEC168QCuBHCFiPxTVa2ihKto+LVyJaSq3kgk8syUKVPync5SUe3cuRODBg1CHammC+8dY1SkMjV5/Sy8/tsQ47YzTpXUKslOxyGiE+QyDfQ7u4vh9e82Ppny3OG+DSc6olA4gIkLPw8GQt7HnM5SwGUATil0jdDLInL54V4gIkMBFF7H5BoA2SLSqMBjfQH0iv08G9GzO08gesanLYAMAMESzH3JIYbzdY+9h5qIlsB7Ypm2xf58AoBXRA5+m24genZqJ4CD/0O/GcCe2M9tANSN7WsggMUA7gNQB0AWgK5FfH8VDgtVJaWqn+zZsydv82ZejFzc/vjjD/3iiy9wZ4erMP7mj0xPBRpCs3jnKjz0w4u44rSWOLn2Ea/HJaJyJMHjxoBe3WT9zgXGhAVDnY5D5dDMVd9bCp2hqoudzgIAsbM8EQAvA3inQDl5RlUnHO51sWF0Bwrspz+AqQCeBvCuiBwsWx+q6vjYaz4E0BvABQAuB/AiotdQ/eXsjYi0KVCA2hclt6rmq2pdVe0JIENVe8Zuc2Pb1gLQrcDth0L3D0468TqAkQDWA+gC4F8AngLwY+w4q1T1LQCzAHQGUA9ADwCrVPUtp89EliUc8ldJqWpYRB6dPHny0AEDBiSfwGlwiolEIvjhhx+s9evWG59e8TJ6ndzN6UjFakv2Dtzy7RM4s0VDdG7c0Ok4RFTMaiQlov85XfDR9G9Qu2pDdGt5odORqJzwB/MxefGIUCDse9LpLAAgIq0B3AZggKpaIuIBcNchNk0UkSGIFp/Vh9hPGwBNVPXp2P3nET0zdSg7VPWWAq99FsBfrlVX1dUAep5g7iNS1bUish7AqwA6AjARvRZrI4DHVNUf226eiAQBXIToMEBBdMKNqwGMiGVKAvAmome7bkW0VA0SkXWqym/lY3iGqnL7Njc3d+fq1X/5HULHKTc3F598/Im9N303Zt89Uipamcr05eC6kQ9q87SqemG7lk7HIaIS0rBGNdzcvSNGz3obG3YtczoOlROT/hgeUuh3qrrK6SwAoKprVLX/wet7VHW6qn5yiO0uV9V7VXVg7CxT4edXHyxTsfvLVfVjJ3PHZiP83zA/RK/lKjjs747Ypo0ANARwoaqep6rnA8jHX4fppQCYr6p+VfUBmAegWoHnPQCyAWxQ1bCqbgWwFUCRpoSvqHiGqhJTVVtEHpwyZcq4Vq1aJZkmr0Uuii1btmD06NHoXv9UfHHH66ZRwWa884cDuOHrh+2keOCmbh0r1psjor9oWy8NF7dvaQ/+6W/y9HWfSWpKXacjURm2P3cnZq/+MRK2gk84ncVhB6chP6gRgGOd3e+YxSaqmHwM220RkXkApsSGDdqIDt2bVWjT5wB8LSIHO0EA0WF/B/eTLSITAPwmIhFEu8MkVeU3LgUIF7Cm+Pj433v37t2tc+fOHPd3HFQVv//+u/3bb78ZT/S4GwO73eR0pGJn2RZu+/Ypa23mOjxx4RkVriwS0eGN+2OltWxnhvzrxpFGgocT0NChDZr0tHfdzsWvRqzwy05nIXIKPx0RgsHgg9OmTfOHQiGno5QboVAIo0ePtn6f/buMvv69ClmmVBVPT3nbWr53tTzUuzvLFFElc8Vpbc0G1RL19TH9Ldvm5H/0V+t3LsHG3cu9lh152+ksRE7iJySCqv6hqr/Omzcv4nSW8iAzMxODPxqsgf35mN//Gzm9wV8m6akQ/jvvK/uHtdOM+8/tYsS7OTqYqLIxRHBbj06my/DJ+z88wkZFf2LbFr6e9a43FAk8oKoBp/MQOYmFigAAwWDwkdmzZ4cPHDhw9I0rsfXr1+Pjjz/GmXVPw8y7vzKrJRReqqJiGL/6F/3P3C+Mu87qKNWT/jJJERFVEh6XiXvP6Wrsy9koI6a/wWsE6H/mrpuseb7s9SiB64SIyhsWKgIAqOomVf1g8uTJfqezlEWqimnTptljx4zBS70exqDL/yUVdQjc3G1L8eRPr8t1ndvipJrVnY5DRA6rEh+HAT27yZLN02Tq0lFOx6EywB/yYvy8IYFA2NdPeTE+EQsV/b9IJPLixo0bvVu3bnU6Spni9/sxfPhwe/nipfjh5iG46dTLnI5UYtZnpOPOsX/DeW2aoENDzuxFRFG1U5Jx11mdMWnRMCzZPNPpOOSwyX+MCKnqBFX9w+ksRGUBCxX9j6p6w+HwwO+//97LC5Cj9u7di0GDBmmC36UL7/3OaJPWzOlIJWZPXgau//ohtG9QS3u1OtnpOERUxpxcqyau7dROv5z+MrbtX+90HHJIxoFdmLlqvBUI+x5zOgtRWcFCRYWN8fl8KxcuXFjpG9Xy5cv1008/xVXNeuPnO4aZiZ54pyOVmPygD9d//ZCmVvHY13Zuz+nzieiQOjVuID1bNrE++OERPeDLcjoOOWDM74N8CryuqruczkJUVrBQ0Z+oqgaDwbt+/fXXoNfrdTqOIyzLwqRJk6xJEyfiPxc/i1cufKxCF4ywFcHtY56yA1aeffdZnfg7gYiO6Pw2zc029VLt18bcbYciXG6jMtm4aznW71zijVihN5zOQlSW8MMT/YWqrlbVT3/++edKN0FFfn4+hg0bZm9es1Gm3TlcLm3Vy+lIJUpV8eikV6wNmZvxYO9uXGuKiI5KRHD96R3MmkkuvPkd16iqLKLTpL/jDUUCD6lqpft8QHQk/PREhxQOh59Zs2ZNcMeOHU5HKTU7duzAR4MGob5ZEwvvG2M0qlbP6Ugl7q1Zn1q/bvrdeLB3V8Pj4lpTRHRsTMPA3Wd1NkLhTGPI5GfYqCqBOWsn2bnezI0ARjudhaisYaGiQ1LVA+Fw+KEJEyZ4K/qMqKqKhQsX6vDhw3HPqdfhu5v+a7hNt9OxStyoZT/q0EXfGP3OPk1SEiru9WFEVDLi3W4M6NlNtuxdYoz9/b8V+38UlVyONwPj5g4OBsK+WzhNOtFfsVDRkYw4cODAhiVLllTYX56RSATjxo2zpk/7FZ9f+SqePPsepyOVit+2LMA/f3lfbuzaXupVr+p0HCIqp6olJuDec7pizurvZfbqH5yOQyXk65nv+BT6H1Vd6XQWorKIhYoO6+AEFT///HPA7694w6Vzc3Px8ZCP7YxtezH7nq/l7KZdnI5UKlbt3YD+457FRR2aoXW92k7HIaJyrn71qri1x2kY+/sHWLdjsdNxqJgt2zIbG3cvzw5Hgs87nYWorGKhoiNS1SWqOnLKlCkBp7MUp82bN+Ojjz5C+6onY17/b8zayTWdjlQqdh7Yi76jHkHnJnX1jGaNnY5DRBVE67q1cdkprfXjKf/QvdnbnY5DxcQf8mLkb2/7gmH/zapaoT4HEBUnFio6qlAo9Pjq1au9mzdvdjrKCVNVzJ492x41ahSe7HE3vrj2DaOyzGyXE8jDtV89qA1qJNmXn9qmQk8FT0Slr0ezRtK1aQP7ne8H2r5AvtNxqBiMnzckGLEj36nqb05nISrLKscnSTohqpobDodvHzdunC8UKr9rjgSDQYwaNcqaN2cuvr3hfdzbpa/TkUpNMBLCLaMft8UM2necybWmiKhkXHpKa7NxzSr62ti7rIgdcToOnYDNe1Zh4YZf/MGw7yGnsxCVdfxgRcdEVSeGQqFJv/zyS9DpLEWRmZmJwR8N1lCmD/Pv/dboVL+d05FKja027p/wgrUjbyfuP7eb6XQeIqq4DBHc0r2jmeAKy3vfP2g5nYeKJmKF8cWvr3pDkeC9qprtdB6iso6Fio5ZKBS6b+nSpf5t27Y5HeW4rF27Fh9//DF61j8ds+4ZaVaNr+J0pFL17+mDrLnb/pCHe3czXCb/yhNRyXKbJvqf09XIzttmfDbt5Qo7S2xF9vOSryPeQO4CAN86nYWoPOCnKzpmqpoZDofvGTt2rDcSKftDOWzbxi+//GKP+24cXj73UXxw2T8r3XVDwxaNtb9aOsG4r9fpRmKcx+k4RFRJJMV5MKBnN1m1daZMWjTc6Th0HPbmbMfUpaNCgbDvDq45RXRsWKjouKjq2GAwOHP69Oll+mIqv9+P4cOH2yuXLMfEWz9G31MucTpSqft5w2y89ttg47YzTpXaKclOxyGiSia1ShLuOasLpi4dgUUbpzkdh46BrTaG//qq19bIM6pavoajEDmIhYqOWzAYvGvhwoXBXbt2OR3lkPbs2YNBgwZpctCjC+8ba7Sq1dTpSKVuya7VeGDCC7i8Y0s0q105poQnorKncWp19O3SQUfOeB3pe9c4HYeOYu7aSbo3Z3u6ZVsfOJ2FqDxhoaLjpqp7wuHw/WPHjvVaVtm65njZsmU6bNgwXNviAky+/VMzwR3vdKRSl569Ezd/8zjOaNEQpzdp6HQcIqrkTmlYT85v08z+cOJjmpW31+k4dBg53v347vfBgUDYd5Oqlq3/uROVcSxUVFQjvF7vwlmzZoWdDgIAlmXhxx9/tH6aNAkfXvJPvHT+I5XueikAyPTl4LqRD2rztGrap11Lp+MQEQEAerY62ejQIM1+87t77VCY68OWNbbaGDb1Ja+t1puqutzpPETlDQsVFYmqajAYvG3OnDmhffv2OZolPz8fn376qZ2+brNMv+tLubhlT0fzOMUfDqDvqEfshDi1b+p2aqUslERUNokIrunUzkxL8eD1sf0s27adjkQFTF8+xtqVtWVj2Aq95HQWovKIhYqKTFW327b9+JgxYxwb+rd9+3YMGjQIJ7lq66IBY42GVes6ksNplm2h37hn7Sx/hg7o1YVrTRFRmWMaBu48o7Oh9gHjv5Oe5JCyMmJn5ib8uOjzQCDsu1pVy/4UvkRlEAsVnRDbtj8+cODA/GnTppXqrH+qigULFuiXw79E/47XY8xNH5guw1WaEcoMVcUzP79rLd29Cg+d3900DP61JqKyKc7twn09u8qOjNXmqFnvcUpuh4UjIXzy8/PeiBV+QFU3O52HqLziJy86IbGhf30XLVrk3by5dH4Xh8NhfPfdd9aMX6fji2texxNn3V0qxy2rPpr/tT1+zVTj/nO7GPHuylkqiaj8SEmIx309u2HB+kkyfflYp+NUauPmDQnm+XNmqNpfOJ2FqDxjoaITpqr7w+HwDWPGjPH7fL4SPVZOTg4+HvKxZm3fj9/7jZazGncu0eOVdd+vnqbvzfnMuOusjlIjOdHpOEREx6Ru1Sq484zOmLBgCFZune90nEppzfZFmLdusjcY9t3GBXyJTgwLFRULVZ0aiUQ++e6773wl9Xt506ZNGDx4MDpWb6lz+482U5Oql8hxyot525fiyZ9ek2tPb4tGNSv3PwsiKn+ap6Xiqo5tddgvz+nOTI42K035gVx8Nu3fvlAkcIOqZjmdh6i8Y6GiYhMOh5/cvn379kWLFhXr9E2qipkzZ9qjR4/G38/oh2HXvGpU9uuENmSk444xf0Ov1o1xSsPKOREHEZV/XZo2lDObNdL3Jzxo5/tznI5TKagqvpz+ui9ihYep6i9O5yGqCIRneak4iUgLt9u95J577kmsXbv2Ce8vGAxi7Nix9u7tu/D1de8Yp9ZrXQwpy7e9+Rno89ndenJaMq47vQOnR6fjFgiH8e2iFcgLBJESH4ebunbEmD9WICPfC7dp4rbupyGuwPV4k1euw+b9WfC4TNzctSPCloWv5i1BxLZxU9eOqJmciEnL16Jnq5OR6HE7+M6oPFJVjJi7xNqaHcDzfUeaLpfH6UgV2ty1P+mY3/+7JRj2t1VVLgpGVAxYqKjYGYZxd/Xq1d8fMGBAkstV9EkSMjIyMGLECE11V7Un3DzYTIlPLsaU5VN+0IdLh/dXw+W37+3J6dGpaPICQagqUhLiMWn5WjSpVQM1kxJROyUZ8zZtgyGCLk0bAgB25RzAvM3bcPVp7bB4604c8AdgGAbqV0uB2zSxeX8mmtauib25eTi9SUOH3xmVVxHLxqDpc21baujfr/2Ev9tKyP7cXXh1TD9/KBLoqqornM5DVFFU7nFTVCJUdVh+fv70KVOmBIu6jzVr1uCTjz/BeQ26YsbdI1imAIStCO4Y+zfbZ+Xa/c7uzA8cVGRV4uOQkhAPAIh3u5DgdqN2SvTvWJzbBbfr///XsO9APhrVrAYAaJGWil05B+AyDIQsC8FIBAkeNxan70Tnxg1K/X1QxeEyDdxzdhfD699tfDLlOa76WwIs28LQqc97LTvyLMsUUfFioaJip6oaCoVuW7ZsWd769euP67W2bWPq1Kn2+HHj8er5j+H9S5/lkDZEh8Q8Puk1a33GJjx4XjeuNUXFYnduHvbnef9XmHJ8fqzetRft6tf53zZpKclYu3s/VBWbM7Jgq+K0RvWxauderNq1FxHbRut6tTFx+Vr8tGIdbJujHqhoEj1uDOjVTdbvXGBMWDDU6TgVzsRFn4czD+xeatmR95zOQlTRcMgflRgROSsuLm7K/fffn1ClSpWjbu/z+TB69Gg7NyMH3/X9wGhRq0kppCwf3p71qTV00TfGYxf2kINnFohOxMqde7A1Mwd92rWAaRhIz8jCH1t34pIOrVF4PbPpazdh7e59aFqrJkKWhctOiV7L6AuFMXPdZogIup18Erbsz0KCx42WdWo58ZaogtielYOPps/D9Wc9jm4tL3Q6ToWwatt8fDr1haxQJNhWVfc4nYeoouHX3FRiVHWWbdvvffPNN17bPvIIjt27d2PQoEFaNZygiwaMZZkqYPTySTpk4Wij/zmdWKaoWOw7kI/N+7NwSYdWMA0DvmAI8zZvx9WntftLmQKAXq1OxoBe3WEa8qdZJWet34KzWjSBLxSCZdtQAGHLKsV3QhVRwxrVcHO3jhg9621s2LXM6TjlXlbeXnz2y7/9oUjwSpYpopLBM1RUokTE9Hg8Mzt37tz5/PPPP+TUTUuXLtVJkybJrR2u0Bd6P8QhfgXM3LIQd3/3D9zUrT3a1EtzOg5VEHM3bcXsDelIiov+lTy9SUP8smoDqiZGC3vrurXRqVF9rNy5F12bNsTgGfOgCrSqWwu92zQHEJ2sYntWDro2PQk7snIxdvFKJMd5cFuP0+A2eYkfnbiZ67fYU1ZtkKev/UxSU7g8RFGErRDe/G6gd1/uzpfCkeDrTuchqqhYqKjEiUgtt9u9+uqrr05t1arV/x63LAuTJk2yVq1cZXx4yXPSp8VZDqYse1bv24irRgzEBe1OxpnNGzsdh4io1H33x0pr+Y4M+ddNI40EDycnOl5fz3w3sGjjr78Fw76LlB/4iEoMh/xRiVPV/eFw+NJx48b5MzMzAQB5eXkYOnSovX1DOmbc9SXLVCG7DuzFDV8/gtMa11GWKSKqrK7s2NasXz1RXx/T3zra0HH6s0Ubp+nCDb9kB8O+vixTRCWLhYpKharOj0QiT44cOdK7adMmfDToIzSJq6cL7htjNqha5+g7qERyA3m4duRDWr96gn1lx7YcAklElZZhCG7v0cl0GT75zw+PslEdo11ZWzDyt3f8oUjgYlXNcToPUUXHIX9UakRE3G73RNu2L3q422149Mw7nY5U5gQjIVw38kF7v3+PPtSb06MTEQHRxajf+XmWtj2pJ27p9RS/aDoCXzAfL397t++AL2ugbVtfOJ2HqDLgpzUqNaqq4XD4ujjDvSE5LpFTgRViq42HfnjJ2nZgOx7gWlNERP9TJT4OA3p2kyWbp8nUpaOcjlNm2Wrj06kv+vzB/K9YpohKDz+xUalSVa8vHLjgjZlDvb9vXex0nDLl5ekfWbO3LpSHe3c3XCb/ahIRFVQ7JRl3ndUZkxYNw9Its52OUyZNWvRFOH3fmrWhSOB+p7MQVSb81EalTlXTA5HgVfeMe8a3I5dLYgDAF4vH6Yil3xv39TrdSIw75OzyRESV3sm1auLaTu10+LSXsG3/eqfjlCkr0n/Hr8u/PRAM+y5R1bDTeYgqExYqcoSq/hqMhP51yzdPeP3hgNNxHDV14xz8e/ogubXHKVI7hdMCExEdSafGDaRnqybWBz88ogd8WU7HKRP25mzH57++4g9Fgpdx8V6i0sdCRY4JWeG39+RnTH504iv+yjo5ytLda3D/98/j8lNbonlaqtNxiIjKhfPbNDdb10u1Xx97jx2KhJyO46j8QC4++PEJXzgSelhV5zqdh6gyYqEix6iqekO+W2dsWbDlnTmfVbrhCenZO3Hz6MfRo3lDdGna0Ok4RETlhojghtM7mDUSDbz53b2Vdo2qsBXCoIl/9/qCeR9bduQTp/MQVVYsVOQoVfV7Q75zhywYlT1m5eRKc5oqy5eD60Y+qE1rp+hF7Vs6HYeIqNwxDQN3n3W6EQplGEMmP1PpGpWq4otfX/Xvzd0+IxQJPu50HqLKjIWKHKeqe/3hQK9/THnHO3fbEqfjlDh/OIi+ox614+PUvqV7R66nQkRURPFuNwb06iZb9i4xxv7+30rzpRwA/LhwWHjN9kUbg2H/dapa6QolUVnCQkVlgqqu9kcCV9w19mn/hox0p+OUGMu2cO/4Z+0M/369r1cX0+k8RETlXbXEBNx7TlfMWf29zF79g9NxSsW8dZN1+orvMoNhX29V9Tudh6iyY6GiMkNVf/WFAwNvGPWIb7+3Ys7c9M9f3rcW71qJh3t3M11cuJeIqFjUr14Vt/Y4DWN//wDrdlTsNQ7X7VyC0bP/kx+KBM5V1X1O5yEiFioqYyzb+jw/6H3/ptGPVbjp1IfM/9r+btUU4/5zuxjxHrfTcYiIKpTWdWvjslNa68dT/qF7s7c7HadE7Mneio+nPOcPR4JXqOoap/MQURQLFZU5/kjwme25eybdN/45v2VbTscpFj+s+VXfnj3MuPPMjlIjOdHpOEREFVKPZo2ka9MG9jvfD7R9gXyn4xSrPH82/vPDE75QJDBQVac7nYeI/h8LFZU5B6dTX7Bj+coXf/1v0Ok8J2rBjuV4fNKrcnXn1micWt3pOEREFdqlp7Q2G9esoq+NvduK2BGn4xSLUCSID398yusPe/9j29bnTucpSETSRKRHgfu9RKTqMbzuqqM8f7aI1DzKNu1EpMqxp/3L698q8HNdERlwlO3vE5GeRT0eVVwsVFQmqWowP+S7cNTyiXs/+2NsuT1NtTFzK2779in0bNUYHU+q73QcIqIKzxDBLd07mgmukLz3/YPl9v8fB9lqY9gvL/oz8nZPCUeC/3A6z0EiUlNELgVwPYD+InKpiLQCcCGA6gW2Wy4iM2K3PiIyIvbUDYX210pEni/w0LkAahV4flSB/ayNPXwtgOP+n+vB/QDoXODnuIL7KnCsg7f2h9jPHQWeD4jIzNjPfz/eTFS+sVBRmaWq2b6wv+erMwbn/bLxd6fjHLd9+Zm4buRD2rZ+TT2vTTOn4xARVRpu00T/c7oa2XnbjM+mvVyup1MfP29IaMOuZWuCYf9NqlqW3osCiAAIAbBjPx9q+vbVqtozdpt8hP15YrfDEQBrY7dlBR4fLiLXHldy4HFEc1sAAgAeO8Q2ewrk7qmqKwpvoKqfA3gAwGwA/wSwHMDfALxxnHmonGOhojJNVbf4I8E+90943rdox19+l5VZ3pAPN4x6WKslmfb1p3fgWlNERKUsKc6DAT27yaqtM2XSH8OdjlMkU5eOisxe/ePeYNh/gaqWqSHwqpoVK0irAOxV1cmquv4EdtkSQOtCj6UWGD6oiJaXhxA9I3ZwOOBtqjrmOI91PYCXAFwA4N8AbjqO1z4sIpdL1M0AmgB4BcC7AP4OoDmAf4sIl0apRFioqMxT1fm+cOCaW7990r9m3yan4xxVxI7gzrFP2/nhXLv/OafzFyoRkUNSqyThnrO6YOqSEfhjY/max2HWqgn2T398mRmKBHqoaqbTeY7gMgCnFCoQL4vI5Yd7gYgMBZBS6OFrAGSLSKMCj/UF0Cv282xEC8sTAO4G0BZABoCiFM3/xPaxG8A9iJahwqqJyPMi8qKIvCoiF8Yef19VJwBoA6AuokVwIIDFAO4DUAdAFoCuRchF5RQLFZULqjrZG/Lfcd3XD/m2ZJXd6XBVFU9Oet1au389HurdzTS41hQRkaMap1ZH39M76IgZryJ9b/mYaXzB+qk6bt7g7FiZ2uF0nsMRkTMRHer3MoB3CpSqZ2Kl45BU9R4ABwrspz+AqQCeBvCuiBwsWx+q6vjYaz4E0BvRs0qXA3gR0Wuo/nKdnIi0Ody1TyLSFMCNAFYAGIfo8MFrADQCkF1g0xsAfADgHQAvqOqUQu9hlaq+BWAWgM4A6gHoAWCVqr6lquXvWgUqMpfTAYiOla32Nx7TXf3qrx54Z9LtnyTWTantdKS/eG/O5/bkDTONRy/oIR4X/3oREZUFp5xUTzK9PvvDiY/JM9cPl+rJtY7+Iocs3TJLR81690AoEjxLVTc7nedwRKQ1gNsADFBVS0Q8AO46xKaJIjIE0eKz+hD7aQOgiao+Hbv/PKJnpg5lh6reUuC1zwL4y1okqroaQM9D7SD2z/QtEbkD0eF5By9yvgAFrqVS1VwR+VhV+xd4+bcocEZMRJIAvInoWa5bES1Vg0RkXVn+d0fFj1+fU7kSssJD8oLel64e+YAvy5fjdJw/+XbFZP1owddGv3M6SdXEeKfjEBFRAb1anWx0aJBmvzG2nx0qowvHr96+EMN/fdUbigR7lfWFe1V1jar2V1Urdn+6qn5yiO0uV9V7VXVg7CxT4edXHyxTsfvLVfXjkk0PIFr+LlDV81T1PESvqbq30DZ/GpaoqpmqWnCBMw+iZ7U2qGpYVbcC2AqgyFO5U/nEQkXlTiASfC3Tmz3ompEPenMDeU7HAQDMSl+Ef/z8tvTt2hb1qx91+Q0iIiplIoJrOrUz01I8eP27fpZtH2pCOuds3LUcQ39+3huKBC9U1SVO5ymjzi84lTmi10EV1WcAfhaRaSIyDcCzAIYU2ubUQ0yffuvBJ1U1G8AEAL+JyK8iMhPANlVdBqpUpGzNwEl0bEREEt3xgxpXb3Dr2Js+TEqO+8sZ/1KzZt8mXDliIM5v1wRnNW/iWA4iIjq6YDiC936ZrTVTWugDl75VJr5Y3rpvLf7zwxO+YMR/uapOczoPER2fMvGLhOh4qar6woGBW7N3jr3pm8e8foeGb+w+sA83fP0wOjZKU5YpIqKyL87twn09u8n2jFXG6FnvO/6t8q6sLfjgxyf9wYi/L8sUUfnEQkXllqqqN+y/a33Glp9u/fZJXzASKtXjHwjm49qRD2qd6gn2Vae15VpTRETlRNWEeNzXsxvmr58oM1Z851iOfbk78N6ER/3BsP9uVf3BsSBEdEJYqKhcU1XLG/LfuGrvhul3f/cPX9iKlMpxQ1YYt37zpG2L377zjNP494iIqJypW7UK7jijM76fPxgrt84v9eNn5e3Fu98/7AuEfA/ban9d6gGIqNjwgyCVe6oayQ/5rv5j58q5d4192l/SZ6pUFQ/+8KK1NWerPnBed641RURUTrVIS8VVHdvqsF+e091Z6aV23Oz8/Xjn+4d8/pD3OcuO/GVmPCIqX/hJkCoEVQ3lh3wXL9q5Ysat3z7p84eLsnD6sXllxmB7dvpCebB3d9Nl8q8QEVF51qVpQzmzWSN99/v77Xx/TokfL+PALrz53UBffuDAi+FI6O0SPyARlTh+GqQKI1aqLl++Z+3kG0c94vOGfMV+jC+XjNfhS8bJvT07G8nxnmLfPxERlb6L2rc0mteurq+NvceOlOAohz3Z2/DmuPv93uCBv4UjwddL7EBEVKpYqKhCUdWIN+S/fu3+zeOvHfmg90Aw/+gvOkbTNs3Fi7/+V27t3kHSqnLNPiKiikJEcGPXU80qcYq3v7/fKolj7MzchLfHP+j3B733R6zwXxa4JaLyi4WKKhxVtbxh/62bs7Z/fdWI+73Z/gMnvM9lu9diwPh/4bJTW6B5nVrFkJKIiMoSl2mg39ldjHzfbmPoz/8q1lV/t+5bi3e/f8QfCHnvtOzIZ8W5byJyHgsVVUiqavvCgf7bc3d/esWX93kzvNlF3tfWnF24afRj6N6sPro2PakYUxIRUVmS6HFjQK9usm7HPGPCgqHFss9Nu1fgPz884QuEfTfYao8ulp0SUZnCQkUVlqqqPxx4ZE/e/g8uG97ftycv47j3ke3PxXUjH9QmtVLsizu0KoGURERUltRISkS/c7pi+vJvMG/dlBPa19odf+C/k/7uC0b8V3KdKaKKi4WKKjRVVV848PR+X/Zrlw7v79uRu+eYX+sPB3HjqMdsj8eyb+3RkX9XiIgqiZNqVMPN3U7FN7PexsbdK4q0jxXpv+PjKf/MD0UCfVR1ajFHJKIyhB8SqVIIhIMvZftz/3nZ8Ht96dk7j7q9rTYGfP+cvc+3Rwf06mqWQkQiIipD2tWvgz7tW9of/fSkZhzYfVyvXbxphg6b9u+8UCR4nqrOKqGIRFRGsFBRpRGMhN7JDeQ9fvmX9/rW7d9yxG2fm/q+tWjncjzcu7vp4sK9RESV0tktmhidTqpnv/XdvXbgGJfimLduiv3ljDdyw5Hgmaq6oIQjElEZwE+KdMxEpJrTGU5UyAoPPhDI73/liAH++duXHXKbjxeMsses+skYeG4XI97jLuWERERUllzZsa1Zv3qivj7mHsu2jzz534wV46xvZr+fHY4Eu6vq8lKKSEQOY6EqJiKSJiI9CtzvJSJVj+F1VxXHfo4j5zlHeT5eRD4/zNPFM+WRwyK29VV+yHfFrd886Z24doYWfG7i2hn61qxPjTvO6Cg1kxOdikhERGWEYQhu79HJNMUn//nh0UM2KlttjJs7ODRhwdDdoUjwdFVdW9o5icg5LFQnSERqisilAK4H0F9ELhWRVgAuBFC9wHbLRWRG7NZHREbEnrrhePZzHLlmiMh8EUmP/Xx+7KkBBbb5XERmxp5fJyK9D7GfGw7mBnCliMyO3X+4wDbJIrKrwPs7eGt5vLlLi6pO9UcCZz068eWcYX+MtQBg4Y4VeGTiy3J1p9ZoUquG0xGJiKiM8LhM3Nuzq7E3Z4N8NePNP30RF7ZCGDb1Rf/sNT+uDkUCp6rqkceUE1GF43I6QAWgACIAQgDs2M+H+gZrtar2PXhHRG4p4n6OLZRqTxHpA+AOVe0rItNE5BkAhae5u0BVAyJyD4D+AC4p9Px4AFsB3ATgJwDNAHwDYP4xxKgFYF1R30NJU9UlItLp9d+GzFy7f1OdH9b86urZqhE6NqrvdDQiIipjqsTHYUDPbvL+L78grdpJ6H3qDfAF8zFo0t99u7PTZwbD/qtV1e90TiIqfSxUJ0hVswBMFpEzATRW1ckAICKO7OcgEamFaDkaKyIPAOitqioio47wsu8ALATwzwKP3QwgG8DfVNUvIh4AlwJ4QkT+BeDgDHgtYn9+DuCOAjk8qhoq0psoBaq6RUQ6/rj214UeNxr0bNmUfyeIiOiQaqck466zOmPozE/hccdj2rJvfXn+7C9DkcD9qmo5nY+InMEPj8XnMgDtRcQs8Ev1ZREZraoTDvUCERkKIOVE93OI/aYAeALA31XVKyLdAZwLYNqhcotIGMCpiA4BbVBgPx0BNI3d7RQbNlhwLY1eAPbjz2e1FgF4oMD92bFbmaWqGSLSJs4yx/53+tyz+53VJSkxzuN0LCIiKoNOrlUT57Y6WcfP+6/Yar4QsUJvqqoe/ZVEVFGxUBWD2FmlCICXAbwjIo/FnnpGVdMP9zpVvafgGaPj2Y+ItAEwKHb3QVX938qDqnoAwN9ExC0ijwI4G4AZK1ZPFNjNawDqxH4eA2AZAD+AwbH9LAGwRES6AngUwMkAdgL4RFV/KpBlJ6Jntwq7V1XL7JC/gmJn3y7dm5v/3jtTZ909oGf3RE5KQUREha3etRfT127yhyyrn2pkpNN5iMh5LFQnSERaA7gNwABVtWJD4u46xKaJIjIEgAVg9QnsBwCgqqsB9DxKvBcA7ABwO6JF7RIALx7cr6quFZGLAYxW1Z2xHALguQK5kgC8CeAeALcCqAdgkIisU9XNsf1kFc4iIk8AqHKUfGWKqtoAHnKZ5vp3p856o9/ZXRIa1Tzu+UCIiKiCmrV+izVpxbq8sGVdpKrznM5DRGUDC9UJUtU1iE7mcPD+dADTReS1QttdXvC+iHQryn6OUx0AI2NnrCAicxGdXKKg2gD+t9hSbNjCtgLPexC9hmpD7LmtIrIVBcqSiNRB9NqrTYX2/cMJZHdMxLI+FJH0wTPmj77h9A4Jp55Ur2gXshERUYVg2TbGL1kV/GPrzt1hyzqXM/kRUUEsVBXbswD+W2AdKz+Axw6x3SgRCRS4v19VrwMAVc0WkQkAfhORCKL/zUxS1UOvivtnbVCGZ/k7ElX9UUTO/Gbh8ik7snOrXty+lccw2KuIiCqbQDiMz+f84duelbM0FLEuUdUcpzMRUdkivI6S6PBEpFacy/Vjg+pV291+RqfERI/76C8iIqIKYd+BfHwyc4HXGwp9E4pY96pq2OlMRFT2sFARHYWIuDwu8z8Jbvft/c7uklinarm6NIyIiIpg5c49GDl/qS9i2Q9btj3U6TxEVHaxUBEdI8MwbnMbxkc3dj0lsX2Duk7HISKiEmDbip9WrgvN3pB+IGxZl6jqAqczEVHZxkJFdBxEpLPHNH86s3njqn3at3QbRVx4mYiIyh5fMIQvfl/s25GduzIYiVymqvuczkREZR8LFdFxEpHacS7XpJNqVGt9W4/TEhN4XRURUbm3K+cAPpm5wBcMRz4LWdYjqhpxOhMRlQ8sVERFICJuj8v8b4LbfXP/c7okpqXwuioiovJq8dad+u2iFf6IZfWzVblYLxEdFxYqohNgGsZdLsP48KZupya0q1/H6ThERHQcLNvGhKWrgwu37MgOWVafY1wShIjoT1ioiE6QiHRxm+akbiefVOWS9q08LtNwOhIRER1FXiCIz2Yv8u09kLcoGLGuUtUspzMRUfnEQkVUDEQkNc7lGlU9MaHbHWd2SkpNTnI6EhERHcbGfZkY/vsf/rBlfRC27H+oquV0JiIqv1ioiIqJiIhpyMOmGK9c27l9/GmN6nMKQCKiMsSybUxZuT48a0O6N2xZN6nqT05nIqLyj4WKqJiJSEePy5zQtl5azWs7tU+Ic7ucjkREVOll5vvwxZxF3kyv/49gJHK9qu51OhMRVQwsVEQlQESS41zmJwke9+V3ntE5sX71qk5HIiKqtBZv3alj/ljht219LmLb76qq7XQmIqo4WKiISpAhcpPLND6+uH2r+DObNzaFCwETEZWaQDiCMYuW+1fv3pcRilhXqOoSpzMRUcXDQkVUwkTk5DiX+UPjmtUb3dStY2JSnMfpSEREFd62zBx8PmeRLxiJjA1GrAGq6nU6ExFVTCxURKVARDwe03zLZRp3396jU+LJtWs6HYmIqEKyVTF97abIL6s3+sOWdZeqjnE6ExFVbCxURKVIRPq4TWNUt5MbJVzcrqXH7TKdjkREVGHk+gIYPnexd09u3tpgJHKVqm53OhMRVXwsVESlTERqxblcnya4Xefd0r1jYuPUGk5HIiIq11QVS7bt0rF/rAxYar8ZsewXubYUEZUWFioih4jItW7TGNq16UnxF7dvFefh2SoiouOW6wtg1MJlvm2Z2XuCEesGVV3kdCYiqlxYqIgcJCKpcS5zaLzbff4t3TomNqnFs1VERMdCVTF/y3adsHR1QFXfCUfPSoWczkVElQ8LFVEZICJXuU1z2OlNGiRc2qE1z1YRER1BZr4PX89f6t2dm7ctGIncoKornM5ERJUXCxVRGSEiNeNc5idxbteFN3frmHhyLc4ESERUkK2KORvS7Ukr1gVV9aWIbb+pqhGncxFR5cZCRVTGiMgVbtP8rHPj+omXntI6Ls7lcjoSEZHj9h3Ix1fzl3gz8nwbgpFIX1Vd53QmIiKAhYqoTBKRGnEu82OPy3XRjV1PTWyRlup0JCIiR1i2jRnrNkd+Wb0hZNn6tK36oaraTuciIjqIhYqoDBORSz2m+WnztNTkq05rm1gtMcHpSEREpWZndi5Gzl/qzfEFVgQjkZtUdYvTmYiICmOhIirjRCTRbRr/BOThC9o295zVvInpMg2nYxERlRhvMIRJy9cGFm/bGY7Y9mOq+FT5gYWIyigWKqJyQkSax7lcQxM97k7Xn94hqTmHARJRBWPbivlbtumPy9YGFPpVKGL9TVWznM5FRHQkLFRE5YiICIArPKb5cYs6qUlXdWyXWDUx3ulYREQnLD0jG98sXO7N9QfWByORO1V1mdOZiIiOBQsVUTkUGwb4L4E8eH7b5p6zWzQxTYPDAImo/DngD+CHZWv8K3fuDYQt60EAIzm8j4jKExYqonJMRJrHu1zDEuLcHW84vUNSs9ocBkhE5YNl25i9Id2asmp9SBVDwpb1nKrmOZ2LiOh4sVARlXOxYYBXRocB1kq8/NTWiTWSEp2ORUR0WBv2ZuCbRcu9vmB4WTASuVtV1zqdiYioqFioiCoIEUlym8YzAB7p2vQk8/w2zT1JcR6nYxER/U9GnhcTlq32bdyb6Q1Z1r0AxnN4HxGVdyxURBWMiNTxuMxXoLjxvDbN3Gc3b2K6XabTsYioEjvgD2DKqvXBP9J3WgDeitj266rqczoXEVFxYKEiqqBEpEW8y/WeYcg5l3RoldC5cQPhxBVEVJr8oTCmr90UnrVhS0Qgw0KW9byqZjidi4ioOLFQEVVwItIt3uX6MMHjbnXlaW2T2tStjehlV0REJSNsWZizId2aunpDCJAJwUjkKVXd5nQuIqKSwEJFVAnEJq64JM5lflCrSnLqlR3bJjdOre50LCKqYCzbxh/pO3Xi8jV+S3VOIBx5VFVXOZ2LiKgksVARVSIiYgK4zWOab51cu2bcZae0Tqqdkux0LCIq51QVK3fuxYSlq73+UHhtIBJ5UFXnOp2LiKg0sFARVUIikmAaxiOG4B+t69Y2LmjbIrFO1SpOxyKicmjjvgx8v2R1fpbXvzcYiTwIYDJn7iOiyoSFiqgSE5EU05AHDZG/NaudavRp1yKpfvWqTsciojJOVbF2z35MXrkuf3+eNy8UsZ4AMEpVbaezERGVNhYqIoKIJBki95mG8UzjmtXcfdq3TG5Uk9dYEdGf2bZixc49mLxiXf6BQHB/MBL5B4AxqhpxOhsRkVNYqIjof0QkXoC73Kb5Qr1qKfEXtW+ZfHLtmk7HIiKHRSwbi7ftxJSV673BSGRLIBx5GsBEDu0jImKhIqJDEBEPgFs8LvPftaskV7mofcvkFmmpnG6dqJIJRSzM37LN/mXVhoClujwQjvwDwAwWKSKi/8dCRUSHJSIuANfHuVyvVkuMr3FR+5bJbeqlwWCxIqrQ/KEw5mzcas1YtykEYHYgHHlWVRc4nYuIqCxioSKioxIRA8CVcS7Xq3Fus16vVicnnd64gcS73U5HI6JilOsPYPaG9PCcDemWIfJTIBJ5TlVXOp2LiKgsY6EiomMWWyD4jHi36++WbZ93euOGcnaLJnGpVZKcjkZERaSqSM/Mxm/rNvvW7t4vhiFfhyLWK6q6yelsRETlAQsVERWJiDR0m8bDCtzbuGZ19Gp1Mq+zIipHwhELS7btwq9rN+XnBQJ5Yct+w1b9XFVznM5GRFSesFAR0QkRkQQAN8W5XM8keNy1zm11clKnRvUlzu1yOhoRHUKW14fZG9LD8zZvswyRBYFw5FUAP3MNKSKiomGhIqJiERsOeE682/UP29azujRtaJzVvImnZnKi09GIKj1VxYZ9mZixdlP+5v1ZhogMC1vW+6q60elsRETlHQsVERU7EWniNs2HVfWeRjWra49mjZLb1qsNl2k6HY2oUgmEw1iUvlNnrNvk9YciGcFI5FUAX6mq1+lsREQVBQsVEZUYEUkCcE2C2/2QrXbbTo0aSNemDePqV6/qdDSiCsu2FRv3ZWDe5m2+1bv2mS7TmB4IR14DMJPrRxERFT8WKiIqFSLS1GUYdxki96YkxMed0axR8mmN6ktSnMfpaEQVwr4D+ViYvj08f/P2sK26MxiO/FeBkaq63+lsREQVGQsVEZWq2JpWveLdrvsjln1R87RUq/vJJyW1rFMLpmE4HY+oXPGFwli6bZf+vnFrfqbXawPyRdiyhqrqCqezERFVFixUROQYEakK4IYEt+shAE27NGno6tr0JHftlGSnoxGVWZZtY92e/Zi3eZt3/Z4M02Ua0wLhyCBEZ+qLOJ2PiKiyYaEiojJBRFq7TaMfIHemJMSZnRs1SDylYV2T5YooOkvf9uxcLN66M7QofYclwGZ/OPIhgNGqmu10PiKiyoyFiojKFBExAfTwmObNCtxQJd5jdoqVqzpVqzgdj6jU2LZiS2YWlm3bHVq6fVfEsjXHsu0vI7b9maquczofERFFsVARUZkVu96qm9s0bxKgb2Kc29OpUYOEUxrWddWtWgXRpa+IKo6IZWPT/kws3bYrsHzHHhXBrlDEGm6rjgGwhrP0ERGVPSxURFQuxMrV6W7TuFFEbop3uxI6Naofd0rDeu761VJYrqjcCkcsrNu7H0u27YpOc24YGwORyOeq+p2qbnY6HxERHRkLFRGVOxJtT51i5epmj2kmt62f5mpTLy2uWa2aiHO7nI5IdETeYAjr9+7H4q27vBv2ZrjdLnO5PxT+DMB4Vd3ldD4iIjp2LFREVK7FylU7AfokeNzXBSORU+pVSwm0b1A3uVWdWgaHBlJZELFsbM3Mxro9+yMrd+7xZXr9Ho/LnO8PhYcDmKCqGU5nJCKiomGhIqIKRUSSAfT0uMzLBXKZIajaqm5tbVsvLbF5Wiq4kDCVBlXF/jwv1u/dj5U79+alZ2THuU0jPWTZ4yzb/gnAXFUNOZ2TiIhOHAsVEVVoItIMwIWJHve1wYjVLTU5MdShQZ2klnVqmQ2qV4PL5GLCVDy8wRA27MvAml37/Gt377fDlhU0DJkcCEe+BzBNVTOdzkhERMWPhYqIKg0RiQNwhts0LnUZxuUhyzqpTtUqvhZptZKa1qrhalSzOhI9bqdjUjmR6w8gPSMbWzKywuv37Pdnen1xcS7XAl8oPAbAzwDWcVY+IqKKj4WKiCotEUkB0NUUOTvO7eoTjETap8THB5un1fScXKtmfOPUGqiRlMBrsAiWbWN3Th7SM7OwcV9m/pb92RKMROBxmX/4w+GfVTEbwDxVDTqdlYiIShcLFRFRjIi4AJwC4MwEj/vCiGV3dxniaZJaw2qellqlcWp11K1aBS7TdDoqlTBvMIStmdnYkpEd2bA3w7c7Ny/BbRq7VTEzGIlMAzAXwHqegSIiIhYqIqLDiM0g2BjAmXEu8zwR6RmKWPWrJcb7GlavZjasWS2pfrUU1KuWwskuyilVRa4/gF05B7AnN0+3ZeV4t2flIj8YcsW5zOXBcORnS3U2gPmqmuN0XiIiKntYqIiIjoOIxANoC+AUj2l2cZlGt2DEauFxmVq3apVI45rVk+pVTzHrV0tBzeQkGBwuWGYEwxHsOZCH3Tl52JmTG9yWmRPYl5cfDyDoNs21YcuaF7bsxQCWAFilqpbDkYmIqBxgoSIiOkGxM1mNAJxqiHSMd7vOsGy7Q8S2q9VKTvLVq5biTkupklCzSqKkJiehZlIiEjj5RYlQVfhDYWR6fcjM92HvgXx7W1ZO/q6cA4Y3GIqLc7m2ArrYH47MA7ACwApV3et0biIiKr9YqIiISoiIVAPQAUBLl2G08rjM9qraLBSx6pumYddITAjWTkk201KqJKZWSTRSk5OQmpyERI+bE2EcgWXbyPb6/1eaMvO9kb0H8n0Z+V7N9QcSbFXbY5q7RGRzMBxZaKkuRbQ8bVDViMPxiYiogmGhIiIqZbEzWmkATgbQzBBpEe92dVCgRThiNRSBmZIQH6iaEK/VEuJd1RITElIS4owq8fGoEh/3v1ucy6xQxcuOnV3KCwSRHwwiPxBCfjCIvEDQzvEFAvvyvOEsr8/0hcIJHtPINg1jq626LhCOrASwucAti5NFEBFRaWGhIiIqY0SkBoAmAOocvMW5zMamYZwEoJ5la62wZVUXgSS43cEq8XFWSkK8VEuM9yTHxcXFuVwS5zLhcbsQ7zLhcbkQ53IhLvZzvNsFj8uEyzCKtZBZto1QxELIshCKWAhbFkKRyJ8eC0Us+EJhHAgEQrm+QOhAIGDlBYLiC4VdwXAk3jSMgMs0sg2RDAC7LdveEYxY2wDsBbAF0cK0TVXDxRaciIjoBLBQERGVUyKSjAKlC0BdAFVdhlHdNIxqpiHVAaTEbsm2arKqJlq2Jlhqx0EhLtMIu00zIiIqAAwRFZHYn4CIKBSiUBz834VCAQVsVQlbthmxLTNi224oYBhGyBAJGiIBQ+AXER8AH4B8APm2al7EsvdEbHsXoiVpX4E/97MoERFRecNCRURUSYmIB0By7OYCYAAwC9wO3lcAduzPgjcLgLfALcShdkREVNmwUBERERERERWR4XQAIiIiIiKi8oqFioiIiIiIqIhYqIiIiIiIiIqIhYqIiIiIiKiIWKiIiIiIiIiKiIWKiIiIiIioiFioiIiIiIiIioiFioiIiIiIqIhYqIiIiIiIiIqIhYqIiIiIiKiIWKiIiIiIiIiKiIWKiIiIiIioiFioiIiIiIiIioiFioiIiIiIqIhYqIiIiIiIiIqIhYqIiIiIiKiIWKiIiIiIiIiKiIWKiIiIiIioiFioiIiIiIiIioiFioiIiIiIqIhYqIiIiIiIiIqIhYqIiIiIiKiIWKiIiIqJiKSJSI8C93uJSNVjeN1VxbGfY8xYU0TOPso2Z4tIzeI4HhERUUXncjoAEVF5Fysf3QE0AdBJRGoA2AjgQgBbAOTGtlsOICv2stcA3KKqtwC4AcC4Y93PceT6LLYvAGgBoA2AWgDOBTAzts2MQi+7Ofb8PgCZx3M8IiKiyoiFiojoxCmACIAQADv2s32I7Varat+Dd0TkliLu59hCqd5Z4FjfqGqOiNQptNmegpli2xb1kERERJUOCxUR0QlS1SwAk0XkTACNVXUycPzFpLj2U5iINAGw7jBPVxGRB2I/+1X109jPp4lIWFU3ndDBiYiIKjheQ0VEVHwuA3CKiJgFHntZRC4/3AtEZCiAlBPdzxH2bwJ4AcCHh9kkAOCX2O23Ao/XB8DrqIiIiI6ChYqIqBjEzipFALwM4J0CZegZVZ1wuNep6j0ADhRlPyLSRkRmxG7tD5EpGcAwAB+p6t7DRAir6trYbWOBx39Q1QVHfNNERETEIX9ERCdKRFoDuA3AAFW1RMQD4K5DbJooIkMAWABWn8B+AACquhpAz8Nk8gD4FMALse0OZ7OIHDx7pQCWHGFbIiIiKoSFiojoBKnqGgD9C9yfDmC6iLxWaLs/DdkTkW5F2c8xZgohOnvg0bb7R+HHROT54z0eERFRZcUhf0REREREREUkqup0BiIiIiIionKJZ6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uj/AItYq85Xsnu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815286" y="2439146"/>
            <a:ext cx="4464496" cy="3366912"/>
            <a:chOff x="6959302" y="2277666"/>
            <a:chExt cx="4464496" cy="4032448"/>
          </a:xfrm>
        </p:grpSpPr>
        <p:sp>
          <p:nvSpPr>
            <p:cNvPr id="20" name="제목 4"/>
            <p:cNvSpPr txBox="1">
              <a:spLocks/>
            </p:cNvSpPr>
            <p:nvPr/>
          </p:nvSpPr>
          <p:spPr>
            <a:xfrm>
              <a:off x="6959302" y="2277666"/>
              <a:ext cx="4464496" cy="4032448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r>
                <a:rPr lang="en-US" altLang="ko-KR" sz="1700" b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1.</a:t>
              </a:r>
              <a:r>
                <a:rPr lang="ko-KR" altLang="en-US" sz="17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대전광역시</a:t>
              </a:r>
              <a:r>
                <a:rPr lang="en-US" altLang="ko-KR" sz="17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_</a:t>
              </a:r>
              <a:r>
                <a:rPr lang="ko-KR" altLang="en-US" sz="1700" b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교통사고내역</a:t>
              </a:r>
              <a:r>
                <a:rPr lang="en-US" altLang="ko-KR" sz="1700" b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(2017~2019</a:t>
              </a:r>
              <a:r>
                <a:rPr lang="en-US" altLang="ko-KR" sz="17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).</a:t>
              </a:r>
              <a:r>
                <a:rPr lang="en-US" altLang="ko-KR" sz="1700" b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csv)</a:t>
              </a:r>
            </a:p>
            <a:p>
              <a:endParaRPr lang="en-US" altLang="ko-KR" sz="1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endParaRPr>
            </a:p>
            <a:p>
              <a:r>
                <a:rPr lang="en-US" altLang="ko-KR" sz="1600" b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- </a:t>
              </a:r>
              <a:r>
                <a:rPr lang="ko-KR" altLang="en-US" sz="1600" b="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교통사고 유형별 피해자 수 </a:t>
              </a:r>
              <a:endParaRPr lang="en-US" altLang="ko-KR" sz="1600" b="0" dirty="0" smtClean="0">
                <a:solidFill>
                  <a:schemeClr val="tx1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600" b="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   (</a:t>
              </a:r>
              <a:r>
                <a:rPr lang="ko-KR" altLang="en-US" sz="1600" b="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사망</a:t>
              </a:r>
              <a:r>
                <a:rPr lang="en-US" altLang="ko-KR" sz="1600" b="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/</a:t>
              </a:r>
              <a:r>
                <a:rPr lang="ko-KR" altLang="en-US" sz="1600" b="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중상</a:t>
              </a:r>
              <a:r>
                <a:rPr lang="en-US" altLang="ko-KR" sz="1600" b="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/</a:t>
              </a:r>
              <a:r>
                <a:rPr lang="ko-KR" altLang="en-US" sz="1600" b="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경상</a:t>
              </a:r>
              <a:r>
                <a:rPr lang="en-US" altLang="ko-KR" sz="1600" b="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/</a:t>
              </a:r>
              <a:r>
                <a:rPr lang="ko-KR" altLang="en-US" sz="1600" b="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부상신고자수 합계</a:t>
              </a:r>
              <a:r>
                <a:rPr lang="en-US" altLang="ko-KR" sz="1600" b="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)</a:t>
              </a:r>
            </a:p>
            <a:p>
              <a:endParaRPr lang="en-US" altLang="ko-KR" sz="1600" b="0" dirty="0" smtClean="0">
                <a:solidFill>
                  <a:schemeClr val="tx1"/>
                </a:solidFill>
                <a:sym typeface="Wingdings" panose="05000000000000000000" pitchFamily="2" charset="2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600" b="0" dirty="0" err="1" smtClean="0">
                  <a:solidFill>
                    <a:schemeClr val="tx1"/>
                  </a:solidFill>
                  <a:sym typeface="Wingdings" panose="05000000000000000000" pitchFamily="2" charset="2"/>
                </a:rPr>
                <a:t>차대차</a:t>
              </a:r>
              <a:r>
                <a:rPr lang="ko-KR" altLang="en-US" sz="1600" b="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 사고 유형이 많은 비율을 차지</a:t>
              </a:r>
              <a:endParaRPr lang="en-US" altLang="ko-KR" sz="1600" b="0" dirty="0" smtClean="0">
                <a:solidFill>
                  <a:schemeClr val="tx1"/>
                </a:solidFill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                      </a:t>
              </a:r>
              <a:r>
                <a:rPr lang="en-US" altLang="ko-KR" sz="1800" b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  </a:t>
              </a:r>
              <a:r>
                <a:rPr lang="ko-KR" altLang="en-US" sz="18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차대차 유형의 피해자수 </a:t>
              </a:r>
              <a:r>
                <a:rPr lang="ko-KR" altLang="en-US" sz="18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↑</a:t>
              </a:r>
              <a:r>
                <a:rPr lang="ko-KR" altLang="en-US" sz="18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 </a:t>
              </a:r>
              <a:endParaRPr lang="en-US" altLang="ko-KR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endParaRPr>
            </a:p>
            <a:p>
              <a:endParaRPr lang="en-US" sz="1600" b="0" dirty="0" smtClean="0">
                <a:solidFill>
                  <a:schemeClr val="tx1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※ </a:t>
              </a:r>
              <a:r>
                <a:rPr lang="ko-KR" altLang="en-US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피해자 </a:t>
              </a:r>
              <a:r>
                <a:rPr lang="en-US" altLang="ko-KR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 </a:t>
              </a:r>
              <a:r>
                <a:rPr lang="ko-KR" altLang="en-US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이하 유형은 </a:t>
              </a:r>
              <a:r>
                <a:rPr lang="ko-KR" altLang="en-US" sz="1100" b="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대분류에</a:t>
              </a:r>
              <a:r>
                <a:rPr lang="ko-KR" altLang="en-US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포함</a:t>
              </a:r>
              <a:endPara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1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ko-KR" altLang="en-US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(ex :</a:t>
              </a:r>
              <a:r>
                <a:rPr lang="ko-KR" altLang="en-US" sz="11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차량단독</a:t>
              </a:r>
              <a:r>
                <a:rPr lang="ko-KR" altLang="en-US" sz="11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1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도로외이탈</a:t>
              </a:r>
              <a:r>
                <a:rPr lang="ko-KR" altLang="en-US" sz="11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ko-KR" altLang="en-US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기타 </a:t>
              </a:r>
              <a:r>
                <a:rPr lang="en-US" altLang="ko-KR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100" b="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anose="05000000000000000000" pitchFamily="2" charset="2"/>
                </a:rPr>
                <a:t>차량단독</a:t>
              </a:r>
              <a:r>
                <a:rPr lang="en-US" altLang="ko-KR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anose="05000000000000000000" pitchFamily="2" charset="2"/>
                </a:rPr>
                <a:t>-</a:t>
              </a:r>
              <a:r>
                <a:rPr lang="ko-KR" altLang="en-US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anose="05000000000000000000" pitchFamily="2" charset="2"/>
                </a:rPr>
                <a:t>기타 포함</a:t>
              </a:r>
              <a:r>
                <a:rPr lang="en-US" altLang="ko-KR" sz="11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59302" y="2277666"/>
              <a:ext cx="0" cy="4032448"/>
            </a:xfrm>
            <a:prstGeom prst="line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25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AutoShape 2" descr="data:image/png;base64,iVBORw0KGgoAAAANSUhEUgAAA1QAAANWCAYAAAD5qc1WAAAAOXRFWHRTb2Z0d2FyZQBNYXRwbG90bGliIHZlcnNpb24zLjMuNCwgaHR0cHM6Ly9tYXRwbG90bGliLm9yZy8QVMy6AAAACXBIWXMAAAsTAAALEwEAmpwYAAEAAElEQVR4nOzdd3wUdf4G8OczuzO7s5tKQgcBQUR6LwKCAoody9lBUUEQ+9n7nXpnOT2902s/78Te+6nY+9noVRELSug9yc7W+fz+2EVjpISQZDbJ83698sJkJ7NPJMA+me/3M6KqICIiIiIiot1neB2AiIiIiIiovmKhIiIiIiIiqiYWKiIiIiIiompioSIiIiIiIqomFioiIiIiIqJqYqEiIqI9IiI+EQl6naOhEJGRInLGLo7ZT0ROqqNIRES0EyxURFRviUgHEelSxbeONfi8N4pIWU2db0+IyCEicvIOHusjIhdV+th5IqIi4q/CuUeIyMHb+XiuiDwhIiMyHxoPwBGRFtX4Erads2km279E5CERuUVEhm7nuGtFpEr3+xCRfUXkQBHpvaOvV0T+ISLf70FuEZFjReRZEfleRBwRiYvIGhF5R0QuFJHQbp72eADX7uKYowE8Xr3URERUk3b5DyoRUU0QkSYAmu3mpy1XVWcnj78GYN8qnqsEQJuqHCgifwTgqOrvq3ju7Z0jCKD9bnxKQlW/qcZTjQfQBdt/cT0CwJ8B3F2N8wLAVADFAN6o9PEAgBMBzADwfjXP/RMRORbAdACRzPm2AjgIwNUi8hSACaoa243zHYb017xPhQ+vF5EbVPVve5q3wvOEADyXyfoMgEsBrAAQB9AawIEAbgRwkYiMVdWvauq5iYgoe7BQEVFdmQzgj7v5OcMBfLSLY/6tqmdXL9IODQGwp1egugP4YjeOX47dK2B1QTJvtfcEIh0APAbgJQBnqGqkwmNHAngW6as111XxfMciXW7eBDARwJdIF+nJAO4VkWaqeuNu5LMAfA7gQ1U9v9LDNwEYCeAAVf200mOzAbwsIncA+BjAkwB6b+f8ZwB4YAfPXflK3JOqusNlfiJyHICHAPRS1WU7Oo6IiGoWCxUR1QlVvRXArVU5VkRGI/2CuCrOEpGzqnDcPap6URXPucdUdSaqWEZE5F4AR+zB07UQkSu38/FfLZnbTc0BNN3Dc+zKYUhf8bqwYpkCAFV9WUSeBzAOVShUImICuA/pq1xjVXVbIdkAYFpmmeY1IvKgqn5XxXzXA8gDsL3/v8cDeHk7Zari17BKRP4K4C4R6bSdovM8gB1+fiVbd/agqj4rIicCeEBERqiqW8XzEhHRHmChIqL67hlU7erFxt04py/zVl8UIv3ivrKdLbG8XERcAJtU9Z+VH8wsZ+sPICQi7VR1+XbOYWaWNprVCZ0RzfzaBMCq7TxehPRSwKoYCKAFgEkVylRFdwC4HMChAHa59E9EWmaOn6Cq5ds5JICf8+/MtmWrgcoPqOoWAFsyz9cCwEkAOgIIIn3V8r+qOjfzeHMR6ZL51B0V3UsAfAfgOABPVyEbERHtIRYqIspmVRk+sEVVv6zh5y0CYNfwOWvTElXtX/mDmYEUf97B50zI/LocwK8KFYCzASQBfA3gBgBnbueYf2Xe9sQLSF+5fFhETtn2e5kpalcDGAXgnCqeq3nm12+396Cqrs9cparq8IxpANYgXdq35x0AR4pIe1X9fnsHiIgNYBLSe/h2+H0qIuchXfiiAOZmfh0D4CYReRDAWUj/4GDazgKr6goReQbARWChIiKqE5zyR0TZaNsVj0QVjj0rM7WuKm+ddnWyzAv5fQB0y+yfqQsmqva11qTuqtpFVQ+p/EDmKsjvAPwJ6b1H4zMv+Cu7DECHzK/VoqobABwMIARgkYgsE5E5ANYifXXoalWtamlbl/m13fYezAxGycmcuyomAnhAVZM7ePwypJcTfi4i14lIdxHJF5GQiHQSkUkAZiE9OOV0VU3tIFdXAPcgvV+staoeqKqHIv3/9lwApwM4W1XPU1VRVQFw1U5y/wvA/iLSuYpfJxER7QFeoSKiOiUizQEcCeAFVV2f+VgPAINU9f7MYduKzK6WUx2KXy+j+k/m1+1dUdnesrXKDsHPS/4OBfDiDo7zyy/vA/RmphzskIi0BRBX1TWVHgri52Vh1bGPiMzYzse3Wyx2RkT2AvAqgDkA/qiqKRGZBuDvIlKMXw4WWa+q34vI+mqlzlDVOZlSMRRAT6R/T1cAeHtX/08r+QzpsnQ+0hMgK7sIQGoHj/2CiOwDoBXSV6F2lLtERPoC+C2A05AuoRX3za0B8F8AR+1iSMT+SP+A85qK+8gyyxb/LiKXABiG7V9J3J5PAMQAHABgaRU/h4iIqomFiojq2j4A/g/pZU3bXogfgvRyp8qFaqd7Z7Y3WEBEIpnHqrsM8BwAbyG93PAi7LhQBfBzXiA9IntXL/5fRnrZV+VJbXtSqF4BsHoHjy3MPF4lInIC0lc3lgAYt+2Kiqr+S0QSAP6O9PTD6dXMWvG5DKSvShlIlxAf0i/+v0f6998G0DFTtvMzby/s7JyqGheR8wE8kRm3flPmnK2R/n39LYDbqziefijSVw13OjAiswfqegDXi0gO0nubDKT3plV1396PmV+7oVLpz1xVawHgRxG5FuniBqT3nO0oU1REvsh8Dffv6DgiIqoZLFRElI0KM7/+qqBkrqDs7EapocxxXXZyTLmq/lj5gyJyINJXpcYic08kETlNVR/ZwTlydvIcu6MYuy5j26Wqj2P3bvA6H+lJeNubALcIwD8A3Kiqv7g6qKoPiMiHAL5Beo/ZnmqLdHnalRTSJa4U6fHlO6WqT4lIHMBfkP5at9mK9KS+O3cj35rK/x928dxlqN64/Tczb49k7oH2MdJXZ7sBuALAZqS/nr74+d/tYUjvL9uR5Uh/DUREVMtYqIgoGxUhPRBh83YeewjpG9buypKdPPY2gNEVPyAiRQAeBvCsqr6e+dg/APxDRGar6uIqPGd1NUfVR2dvV2Y5XnEVDl0L4N7tjdRW1UXY/njwbY8vyzzXJgB9APyQeeh7pPf/VLl8ZD73CKR/n+NIL1GLAjgB6RJRjHRp/cU5RXY9iV5VXxCRlzMZWyH9ffTFLm4SXVkRfr6CWvH5WyJ9tWxPxFX1p8EZquqKyBFIL1OdiPTvQQDpUvQSgDszy2NfzbwhMyZ/Z4VqA9KFjIiIahkLFRFlozkA/ra90deqOrKmn0xEAkiXKeCXU9QuBTAA6Ru0Hl4L0wS3+Rh7WKgAnIf0NL4qERFzJ8MWKh7XAenBFAcC6IT0PZkU6TH0X4nI6wDuV9XtjW3foczv7a+WI4rIAZnHN2TePwrAQRUOGVjF86cAzNydTJWEsf0lp39EekjEnvgG6f+XP1HVONJXB/9R8eOZe2uFRCQP6YK5bbDFxwBu2clzlCH9NRARUS3jlD8iyjqqOkNVL6zKsSIySET+LiJzRGSjiCREJC4iG0RktojcJyIDdvL5xUhfsRqJ9L6hnwZGZAYEHIX035Wficihe/SF7YCqnqOqD+zhOW7cNgFuZ29ID2yoksyUui+R/n/zMIBjkV52NgDAeAAzkL6qslREfjUtcDeep5OI3Ji5D1NlxUiXj21vO9w7VOmc60Xk6upmArBpe8+lqmds5//pGqRvHF3547/JfNo+lR7b6bRJETlWRJ4TkRKkr9xtRvpeVXER+V5EHgMQUNVrd3KaoszXQEREtYxXqIio3hKRG5C+KvM00ntjvkF6r4wgfSWlE9ITBT8TkWtV9Q/bOc1UAN0BjFXVX13RUNVVIrI/0gMR9mQSX63KjHsPVuHQKt1fKzPl7h8A7lPVC3Zw2FsichfSk+yeEpE2qlpapcC/1Anp38cXKj+gqv/Bz5MbkRnMcFMVzpmDn4eb7MxSAAXb+fgGVG0JZY0SkSeQLq7/QfrK4NdIlylBeqlhFwDjALwuIn9V1Yt2cKoiVHNfHhER7R4WKiKqVSLyHra/5+mLyvthRGRHN/J9W1W3t+fpOgB3qeqlO/i8/wF4SETuAfA7EbkvM5XtJ6p6k4jcr6qrdvQ1ZErV4O0tQaxsJ1/vNr1E5MRdnOZXX28VXIndWPJXBX2RvjK30ytnmcl6jyB9E9p9AMzew+d9EOkrXztShvQVoRqhqnft4KHFAIpFpJWqrqyp59sZEekH4EQAF6rqX7ZzyGoAXwF4UUS+B3CjiNylqj9s59heSO+/IiKiWsZCRUS1bQJ2PpWvKsprIsiO7KxMVThml2Uqw8uvdyvSN5HdpSrsn5qD9CTAiZn/3q7MHp9TMs/9ddVi7jTXJuxkqZqq3g3g7j19nir4EOmvfwR2b4rinohnfq3K9MhcpPP96vcxMzhjHwAf1Fw0IiLaERYqIqpVO/jpeU2cd4OI3IT0/X/aIH2Ppx0t+TsewHWVr07VUq5a+XqrSLD95Wu/PlAkparrdvS4qi4VkfMA3JPZg/YI0mPINyJ95aopgP5I76FqCeCUai73q6i9iFR1UuDaKtznqXgX4/MrWlXx+0NVN4vIJ0jvoauTQqWqC0TkXgA3i0hvpL+nlyH9PQ2kf2/3BXAMgMMB/G4HV8+ORGbsf21nJiIiFioiqsdU9XciMgPpqyiXAWiH9E/ugfR9i74H8AmAQar6hSch61Yudj4uvqI7kZ5iuEOq+ncReQvAJKSvvFWc8rcJ6YEVjwL4V8VhHnvg+d049jIAf9rFMdPwy6mNOzMRv75h8T0AHhWR1qpashvZqk1VzxeRp5G+ge+lAPZC+vdVkS5Wy7Hr7+kLADxYFz9AICIiQKq+ioWIiAAgc+Vmoqr28zoL1R4R8SF9s+PXqzp10msicjSApwB023bfMCIiql0sVERERDsgIoOQ3os0UlU/8TrPzohIAYCFSI9wv8PjOEREjQYLFRER0U6IyAkALFV9xOssO5MZ7z8UwJ2q6nqdh4iosWChIiIiIiIiqibD6wBERERERET1FQ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UZ0TkQKvMxAR1QQWKiIioiwjIs1FZP8K7x8oIvlV+LxjauI8u3iOf+7GsUERmb6Dh+/fkxxERNnC73UAIiIiShORIgBDAHQA0E9EmgBYBuAQAN8B2JI5bj6AjZlPuxXAaap6GoATATxf1fPsRq4TAUwFIACGikh3AAkAz6vqPZljpgPYG4ALoCWAaQA+2sF5AGCYiHwEIFnpPDkAlmbeKjpHVb/andxERHWBhYqIiCh7KNIFI450MUlmfq1ssaqetO0dETmtmuepqnkA/g5gFIDHAXQFMBvAXBERVdXMcQeralREzgYwGcDhlc7zAoDlAE4B8BqATgCeAvBZFTI0BcBCRURZh4WKiIgoS6jqRgAzRGQYgPaqOgMARMST81TQBcBaAFNVNZU5V28APVV17g4+5zkAXwC4rsLHTgWwCcAVquqIiAXgCACXisgNAHyZ4zpnfp0O4IxtnywilqrGq/tFEBHVBhYqIiKi7HMkgB4i4ttWYADcIiJPqupL2/sEEbkfQN6enmc75x0L4KIK71d+3FDV6dueT0QSAHojvU+7TYXj+iC9JBBIL0McA+DNCqc6EMA6/PKq1kwA51V4/yNUWkZIROQ1FioiIqIskrmqlARwC4C7ROSSzEPXqOr3O/o8VT1bRJ6oznlEpCuAv2XePV9VF1Q47wwAM6oQ/VYALTL//QzSywQdAP/InGcOgDkiMgjAxQA6AigB8H+q+lqFLCVIX92qjHuoiCgrsVARERFlCRHZD8AEZJbWZZbEnbmdQ0OZaXspAIv34DwAAFVdDGDkTnL1BnB3pQ+3BXCiqs7MnONLETkMwJOqWpL5PAFwfYXzhAHcAeBsAOMBtALwNxH5SlW/zZxnY+UsInIpgNwd5SMi8hILFRERUZZQ1SVID3PY9v67AN4VkVsrHXdUxfdFZHB1zrMbueZi+yWnsmYAzAqfpwB+qPC4hfQeqq8zjy0XkeWoUJZEpAXSe6++qXTul6uTnYiotrFQERERUU16QkSiFd5fp6q/AQBV3SQiLwF4X0SSSL8OeVVV51XhvF3BKX9ElIXk50mnRERERFUjIgEAyQrDLoiIGiUWKiIiIiIiomoyvA5ARERERERUX7FQERERERERVRMLFRERERERUTWxUBEREREREVUTCxUREREREVE1sVARERERERFVEwsVERERERFRNbFQERERERERVRMLFRERERERUTWxUBEREREREVUTCxUREREREVE1sVARERERERFVEwsVERERERFRNfm9DkBERN4SER8AE+l/E8xq/Hflj/kBRAGUZt7KKvx3KQBHVbVuvjoiIqLaxUJFRNTAZApSEwDNKrw1Nww0t21jL58PrRVonkpqUTyuBQAChoGUYcA1DFGfD67hE9dnQH0+UZ/v51/9foHhA/x+gc8nMP0//bf4TYHphxg+kVhM3fJyVyPlLhzHlWhUjWjU9SUSaqZS8JmWxPw+cXw+cQwD5SLpsqWKra6LTYmEborHdRN+LmEbAfyQeVvLQkZERNlC+G8SEVH9ICJ5ADoDaI1MUQoGpY1pSlsRtHBdNE0ktDAe13AgIPHcXCNRUOBzi4r9RnGRzywq9gcKC3xSUOhDQcHPb+GwQETq7OtIpRSO48JxFJGIC8dxEYlkPhZxEXE08zFXy8vcRHm5m9ywMZVcsyapGzckA7GY+oNBWe/3ywrXxbeRiPul62I5fi5cP6hqtM6+ICIiatRYqIiIsoiIGADaAugCYF/bll5+U3on4rp3Mqnhps38Tovmfi0q8pvFxb5AYRO/L12MDBQW+FBQ6EN+vg8+X90VpLoWjbpYuzaZfluTxJq1SbekJOGsLEkk161L+bZsSdmmKRHLktUi+D4a1aXxuC5DhcIFYB2vchERUU1goSIi8oCIhJG+2rSvYaBrOGz0U0UXx3Hb2raRaNPGTOzd0Qp0aG8F2+5lom1bC02b+mAYDbco1RTXVWzalPqpdK1Zk8SqVclYyYpEbM2ahG7YkAokEmqEQsZ3yaR+5jj6CYC5ABaoarnH8YmIqJ5hoSIiqkUi0hLAfgC6BIPS07KkdyKhneJxzS9u6o+0b2dJx05WeK+2ptF2Lwtt2pgIhzmAtbaVlbn47rs4vvkmhi+/jEW+XBJLrFqVCAeDstYwZG5ZmfuRKuYAmKuqq73OS0RE2YuFioiohoiICaA3gCG5ucbBiYQOARBq29aM7b23ZXXY27LbtrXQtq2J5s39DXpZXn2UTCp+/DGBb5bFsPTrWGLJ4ljku+/iAVXEAwFZ7Dj6cSKhM5G+mvW1qqY8jkxERFmAhYqIqJpEpCmAIaYpBwSDMtpx3P2aNvVHe/WyrZ69gsFu3YJo1cpfpwMfqGapKjasT2HZN3EsWxZzlyyOlX/9dUy2bk1Ztm18m0rpZ5GIfop0yZrLYRhERI0PCxURURVkRpF3BbB/To4xxnV1aDKJJp07B6J9+gbD3bsFfV32C3K5XiNRXp5ZMrgshi+/jDlLlsQSq1cngrZtLHYc97/JJN4B8KmqOl5nJSKi2sVCRUS0HSJSAGCQz4eh4bBxSMRxexbk+xI9egZ9vXrZoW7dgmjXzuSQCPpJJOJi4cIo5s51kp9/FomsWJEI2rbxpeO4ryaTeBvAJxx6QUTU8LBQEREBEJF8AKNtW44yDBkZi7kt997bivTpa4d7dA/69+saRH6+z+uYVI84jovFi6KYMzea/OLzSGT58rht28ZSx3FfTCYxA+krWAmvcxIR0Z5hoSKiRknSG5t6GAYOC4eNE6NRt+u+XYLR4cPCuT16BmXvvS34/bz6RDUnGnWxeHEMM2dGkv/7OBJZsyZhBYPGp6Wl7rMA3gSwlPfGIiKqf1ioiKjREJE8AKNDITnWdXGYbRvm/kND5v77hwO9egURDHL/E9WdzZtTmDPbwaefRSJffB5BPK6OYeD1SERfAvC2qq73OiMREe0aCxURNWgi0kEE43JyjNOiUbf7vvsGosOH5+QOGmRL6zYmJ/BRVlBNj2yfNdPB//5XXrpoUSxgWbKkvNy9XxXPquoqrzMSEdH2sVARUYOSWcrXx+/HsYGAcYqqthw6NKzDDwjbffrYsG1ehaLsF48rZs2M4K23yyKffhLxmZYsKS9z/81yRUSUfVioiKjey9xQ94BgUE4AcFw4bARGjswJDD8gbO63X4A30KV6jeWKiCi7sVARUb2UuS/UgaGQnJNM4rCWLf3Jgw7KyRk2LGzs1Y5L+ahhYrkiIso+LFREVK+IyD6WJWcZBs4uLvZbRx6VlzNiRFiKi/1eRyOqUyxXRETZgYWKiLJe5h5RJ+TkGOe7rnY6ZGyu79CxudbeHQNeRyPKCixXRETeYaEioqyUWdJ3UDgs58bjGNunTzB55JF5OQMGhnh/KKKd2EG5+pcqHlXVrV7nIyJqaFioiCiriEjnbUv6mjb1m0cdlZdz0Kgcyc/3eR2NqN7ZVq5eeaW0fNYsx/D78ZTj6J9VdZ7X2YiIGgoWKiLyXGZJ34k5Ocb5quh4yCE5vrGH5ll77215HY2owdiwIYlXXilNvvD8lngqhW/Ly93bATytqlGvsxER1WcsVETkicySvlHhsHFuPK6H9OtnJ484Ijen/wAu6SOqTamU4tNPInj6mS2lS7+KQQT/jsX0XlX9xutsRET1EQsVEdUpEWlrWXK+YeDsZs38/qOPzssZeSCX9BF5oaQkgZde3Bp/9dWtrmHIrPJy9w4Ar6hq0utsRET1BQsVEdUJEekTCsl1qRQOPfTQXDn8iLxAhw5c0keUDWIxF++/X46nn9pSumpVIp5M6l+TSfxTVVd7nY2IKNuxUBFRrZH03XUPDoeN3xkGepx4UkHgiCNyfTk5vBpFlK2WLYvh+ee2RN99t1xMU94uL3f/BOA95QsGIqLtYqEiohonIhaAk0MhuTE/31c8fkJhzoEH5sA0uTeKqL4oK3Px1pul+vTTW8pLS1ObHUfvVMV0Vd3sdTYiomzCQkVENUZECvx+TPX55LJOnSxz/ITCnH79bKQvVBFRfaSqWLAgimef3VL+xeeOz+fHk05Eb1TV773ORkSUDVioiGiPiUi7QEAuU8WZQ4aE9ORTCkKdOgW8jkVENWzTxiSee25r4vnnt6QMA89FIno9pwMSUWPHQkVE1SYifcNhuS6ZxNjDD881jv9NgdWsmd/rWERUy0pLU3j2mS3JZ57ZkjQMvByJ6LWqutTrXEREXmChIqLdkhk0MTYcNm40DHQ/6aSC4OFH5Bk5OYbX0YiojpWVuXj+uS3Jp57anBTBa5litdjrXEREdYmFioiqREQCyAyaKCjwFY2fUJgzciQHTRARUF7u4sUXt6SeeHxzXARvl5fr1aq6wOtcRER1gYWKiHZKRHwimBAIyB2dOgUCp40v4KAJItoux3Hx0ktbU489ujkO4IPycvdKVZ3rdS4iotrEQkVE25VZ2nekbctf2rY1i847rzina7eg17GIqB6IRl389+Wt7iOPbI6p4n+ZYjXT61xERLWBhYqIfkVEhoZCcm9+vq/TtGlFOYMGh3hFioh2Wyzm4tVXSt2HHtoUdV18UV7uXqGqn3mdi4ioJrFQEdFPRKRrKCx3m34ZOvmcInv06Bzx+VikiGjPxOMuZrxWqtMf3OSkkpidKVb/8zoXEVFNYKEiIohIG9uWWwEcO358oTXumDyfZXFqHxHVrERC8cYbpfrAA5ucRFznl5e701R1tte5iIj2BAsVUSMmIoWBgFwLYOrRR+f5Tjm1wMrJ8Xkdi4gauGRS8dprpXr//22Iui6edRz9raqu9ToXEVF1sFARNUIiYvv9uMAw5NoRI8O+s85sYhc35Q15iahulZWlMH36pthrr5YmUym9MZnEX1Q17nUuIqLdwUJF1IhUHIHeo0cwOGVqUbhdO8vrWETUyP3wQxz33L2+fOnS2CbH0cmq+prXmYiIqoqFiqgRyIxAP8K25S9t2pjF551fnNONI9CJKIuoKj77zMHdf15XHom4n0ciOkVVl3qdi4hoV1ioiBo4ERkcCsnf8vJ8nadNKwoPHsIR6ESUvRIJxXPPbUk9/NCmOID7o1G9TlW3eJ2LiGhHWKiIGigRKbRtudvnl+OnTimyR4/hCHQiqj82bUzin//c6Hz4YXk8HtffquIBVXW9zkVEVBkLFVEDk1ned0IgIP8YNSonOPmcomBODkegE1H99NVXMfz5rnVlK1cmVkQieraqfux1JiKiilioiBoQEWkfCskD+fm+AVdd1SzclfukiKgBUFW880457rt3fSSZ1NcjEb1AVVd4nYuICGChImoQRMRvmrjEMOSGU04tsE44ocBvmlzeR0QNi+O4eOyxzYnnnt2SUMUd8bjepqqO17mIqHFjoSKq50Skfygkj3boYLW+/Ipm4datTa8jERHVqtWrE7j3rxsic+c6ZdGoTlXV57zORESNFwsVUT0lIrnBoNxu+HD6+ecVB0ePyRFO7yOixmTuHAe33762vKzMfScS0TNVdb3XmYio8WGhIqqHROSoYFD+s//QcGjatCI7P9/ndSQiIk/EYi7+ff/G2CuvlDqxmE5U1Re8zkREjQsLFVE9IiKtQiG5PxQyRlxxZbNQnz6215GIiLLCggVR3Hzzmkik3H3NcXSSqm7yOhMRNQ4sVET1gIgYPh+m+v1y27HH5VvjxxeYlsVR6EREFTmOi3/9c2PsjTdKy2MxHa+qr3qdiYgaPhYqoiwnIj1CIXm0dWtz7yuvbBZu197yOhIRUVabO8fBLbesjUSj7guOo+eq6havMxFRw8VCRZSlRCQQCMjNhoFp55xTFDjs8FzDMDh0goioKiIRF3+7b0P0vffKyqJRPUVV3/Q6ExE1TCxURFlIRLrYtrzUo2ew9W9/2zRUVOT3OhIRUb00c2YEf/zD2kg8rk85jl6gqqVeZyKihoWFiiiLiIgYBs40TfnLlKlFwSOOyDU4Cp2IaM+Ulbn461/XOx9/VL41GtWTVPU9rzMRUcPBQkWUJUQkPxSSB/MLfKNvuqlFuD33ShER1ahPPynHbbetcxJJfTjq6MWqGvE6ExHVfyxURFlARAYFg/LiQQfl5E87rygYCHCCHxFRbdi6NYV77l7vfPZZZFM0qieo6sdeZyKi+o2FishDImKYplxlmrjm8iua2cOGhb2ORETUKHz0UTnuuH2dk0rp/dGoXqGqjteZiKh+YqEi8oiItAyF5Jk2bcxeN9zYIty8OQdPEBHVpc2bU7jrznWROXOctY6jh6rql15nIqL6h4WKyAMicmggII8f/5v80IQJhabPx8ETREReeeWVre7f7tvgxON6huvqM17nIaL6hYWKqA6JSCAYlDsDAZl4/Q3NQ7162V5HIiIiAEuXxnDN1asjjuP+OxrVS1Q16XUmIqofWKiI6oiI7GPb8nL37sG2V17VLJSf7/M6EhERVbBlSwq//92ayNdfx5ZEInqEqq72OhMRZT8WKqI64PPJ6aYp902e3MQ+6ug83luKiChLpVKKhx7alHjm6S2lsZgeraofeZ2JiLIbCxVRLRKRXNuWB/LyfGNvurlFeO+9eW8pIqL64LPPIrjl5jVOPK7XJJO4W/mCiYh2gIWKqJaISL9gUF4aMSLc5PwLioPBIO8tRURUn6xalcA1V68uX7cu+bbj6KmqWuZ1JiLKPixURLXAMOTkQEDuv+yypvaIkTlc30dEVE/F4y7+fNf66Icflq+JRnUsR6sTUWUsVEQ1SESMQEButm3jwttvbxHau2PA60hERFQDto1Wj8X0DFWOViein7FQEdUQEQnZtjzZqrV54K1/bBEubMIb9RIRNSQcrU5E28NCRVQDRKSVbcubAweGOlxxZVPbsrhfioioIeJodSKqjIWKaA+JSN9AQN44+ZSCvFNPLTA5Ep2IqGHjaHUiqoiFimgPiMhxwaA8dPkVTe0DDuDwCSKixuTzzyK4maPViRo9FiqiahARsSy5PhiUK267raW9T2cOnyAiaoxWrUrgyitWlW/YkHo8GtUpqpryOhMR1S0WKqLdJCJB25ZHmjX3j73ttpbh4mIOnyAiaszKylxcfdWq8u++i3/gOHqcqjpeZyKiusNCRbQbRKS5bcvrffrYna++ppnNm/USEREAxOOKP9yyxpk1y1niODpaVTd5nYmI6gYLFVEViUjPYFDeOu64/ILTzyg0DYNbpoiI6Geuq/j73zbEZswoXeU4OkJVf/A6ExHVPhYqoioQkSMDAXn8t79tGjpoFIdPEBHRjj311ObUg9M3bY7F9EBVXeB1HiKqXSxURDshImKauCwQNG744x9bhPbbL+h1JCIiqgfefadM//SndeWxmB6pqu95nYeIag8LFdEOiIhl2/KfoiL/uNtubxlu3pzDJ4iIqOrmzHFw/XWrnWhUz3BdfcrrPERUO1ioiLZDREK2LTO6dgv2u/HG5iHb5vAJIiLafd98E8Olv13lRKN6bTzu3uV1HiKqeSxURJWISK5ty1sDB4Z6XH1NM9vn45YpIiKqvjVrErjk4lWRLVtS/xeN6iWq6nqdiYhqDgsVUQUiUmDb8t7w4eF9f3tp0yDLFBER1YQtW1K44vJV5SUliRmOo6eoatzrTERUM1ioiDJEpNi25cMxY3I7nH9BUUCEZYqIiGpOLObixhvWOIsWRedEInqoqm71OhMR7TkWKiIAItLCtuXjI4/MazNpchOLZYqIiGpDKqW4++71sffeLVvuODpSVVd5nYmI9gwLFTV6ItImGJRPTjihoPn4CQUmyxQREdUmVcUjD29OPPnk5k3RqB6gql95nYmIqo+Fiho1EekQDMon48cXFp14UgHnohMRUZ2Z8dpW969/3VAWi+loVf3C6zxEVD0sVNRoiUjnQEA+njy5SeHR4/J9XuchIqLG55P/lePmm9eWxWJ6EEsVUf3EQkWNkoh0DwTkg/PPL8ofe2gebzJFRESeYakiqt9YqKjREZG+gYC8+9vfNs09aFQON0wREZHnWKqI6i8WKmpURGRIICBvXH11s5yhw8JexyEiIvpJplSVxmI6iqWKqP5goaJGQ0RGBoPy3+tvaB4eODDkdRwiIqJfYakiqn9YqKhREJFDgkF57uabW4R697G9jkNERLRDLFVE9Qs341ODJyJH27Y8f9vtLVmmiIgo6w3ZP4xrr22WGwjI2yIywOs8RLRzvEJFDZqIjAuF5LE/3dnK7tw54HUcIiKiKqtwpWqYqs73Og8RbR8LFTVYInKQbcvLd97VKsQyRURE9dF775XpHbev2xKL6WBV/crrPET0a1zyRw2SiAwIBOWlm29pwTJFRET11siROXLBhcV5waB8LCIdvM5DRL/GQkUNjoh0DQTkrWuvaRbu1Yt7poiIqH475JBcY9KkJgXBoPxPRFp7nYeIfomFihoUEWkXDMoHF11cnDtkf95nioiIGoajx+X7ThtfWJwpVc28zkNEP2OhogZDRJoHg/LxmWc1KRgzJle8zkNERFSTTjqpwH/ccfktbVs+FpEmXuchojQWKmoQRKTAtuXD43+T3+zYY/N9XuchIiKqDWdMLDQPPTR3L9uW90Uk1+s8RMRCRQ2AiARDIXl7zJjcvU4/vdD0Og8REVFtERFMPbfIGjkyp1MoJG+JiOV1JqLGjoWKGoLceFy79u4TDIhwpR8RETVsIoKLLi4Odu8e7G7b8pDwHz8iT7FQUb2nquuSSQy97dZ1m//78taU13mIiIhqm88nuO765qGmTf1HWJZc63UeosaMN/alBkNEOgWD8uEJJxQUjZ9QYPIHdkRE1NCtX5/EOZNXRLZudc9wXX3a6zxEjRELFTUoItLCtuWDg0bl7HXBBcUBn4+lioiIGrZly2K46MKVkWhUD1LVz7zOQ9TYsFBRgyMi+bYtb/TpY/e49rrmtmWxVBERUcP26SfluOmmtZtjMe2jqt97nYeoMeEeKmpwVHWL4+iIOXOcdy+7dGWkvNz1OhIREVGtGjwkjDPPbJJr2/KOiOR7nYeoMWGhogZJVaOOo0d9+238yfOmlZRv2pj0OhIREVGtOva4PN9BB+W0CoXkZRHxe52HqLFgoaIGS1VTjqNnrV2b/POUKSWRlSsTXkciIiKqNSKCCy4sDuyzT6BfMCj/5Dh1orrBQkUNmqpqNOpet2VL6tJp55Y4X38d8zoSERFRrfH5BL/7fYtQYaHvJNOUi73OQ9QYcCgFNRqGIccGg/LwTTe1CPXuY3sdh4iIqNasXp3AlHNKnLIy90RVfdnrPEQNGQsVNSoiMjIQkJcvv6JpeMSIHC6FICKiBmvx4iguu3RVJBbToao61+s8RA0VCxU1OiLSKxiUdydNbpJ/9NH5XPZKREQN1nvvlekdt6/bEItpL1Vd6XUeooaILyap0VHVedGo9v+/f21c/cB/Nib4QwUiImqoRo7MkZNPKSiwbXlbRMJe5yFqiFioqFFS1W+jUe3z3HNbvrnzzvXRVIqlioiIGqZTTy3wDxkSam/b8pyI+LzOQ9TQsFBRo6Wqax1HB37wftmc669fE4nHeQNgIiJqeEQEl13eLNiunTU0GJS7vM5D1NBwDxU1eiISCIXkqb32skbfelvLUE4Of85AREQNz5YtKUyetCKycWPqTNfVJ73OQ9RQsFARARARI2jL34uL/KfeeVfLcFERbzBPREQNz9dLY7joopVlsZj2VtVvvM5D1BDwR/FEAFTVjTo6Ze265O1Tp5REVqxIeB2JiIioxu3TOYCzzm5i27b8V0QCXuchaghYqIgyVFVjUff3W7emLj5vWomzdGnM60hEREQ17phj8nw9egT3Cgblz15nIWoIuOSPaDtE5OhgUB773e+bh/r1C3kdh4iIqEZt3ZrCmRN/jGze7J6sqi95nYeoPmOhItoBERkeCMirl17WNHzggTnidR4iIqKatGhRFJdftqo0FtPuqvqD13mI6isu+SPaAVX9MBbT/e/807pNzz23JeV1HiIioprUrVsQp51WYIdC8qKIcBoTUTWxUBHthKouiEa133/+vXHV/fdvjPOKLhERNSQnnlTg77RPoHMgIH/wOgtRfcVCRbQLqvp9NKp9X3xhy7Lbb18XTaVYqoiy0ZYtKVx55SpccH4JHnhg408fX748jklnr/jV8Z99FsH555XgwgtKsGJFAt99F8eFF5bgkktWoqwsfaPv++5dj2SSf+ap4TIMwXXXNQ9ZlpwnImO8zkNUH3EPFVEViUhOKCSvdesW7Hvj75qHAgH+PIIomyQSCsMAfD7BlVeuwu9/3xyWZeC+e9fjm2/iuOvPrX46Nhp1cccd63DVVc3g96e3SP7tvvU47vh8LFkSgyEABMjJ8aFvX9ujr4io7syZ4+Daa1ZvjsV0P1Vd7XUeovqErwiJqkhVyyIRHbVwYXTGxRetLC8t5bYqomximgKfTxCNughYAtMUfPddHHl5Ptj2L/+5+/zzCAoKfLji8lW44/a1iMddmKYg6igcx4VlCZYsibFMUaPRp4+N44/PD4dC8ryI+LzOQ1SfsFAR7QZVjTuO/uaHHxIPTju3pHz9+qTXkYiogvvuXY/TJ/yIgYNCcF3gwekbcfxv8n913OrVSfh9gjvvaoVO+wTw5ptlOObYfDz55GasWpXEt9/FMWRICP/4+wY88fjmuv9CiDww4fRCc6+9rB6WJdd5nYWoPmGhItpNqupGo3re+vWpP06dUhL58ce415GIKGPaecV47PG9sGRxDI8+uhmjRuf+6uoUABgG0KdPEADQr5+NkhUJFBf7cfkVzTB2bC4sS/D+++U486xCAAD/nFNj4PMJbryxedhv4nIRGe51HqL6goWKqBpUVWMx95atW1PnnzdtpfPll1GvIxE1epFIepCEzycoKPRh3lwH779XhptvWoNly2J4+qnNPx27b+cA5sxJ/7ldsjiGvdpZPz324gtbcfTR+di0Mb2sVwHE49xvTI1DcVM/rrmmuR0IyPMiUux1HqL6gEMpKOuJSGfTNN92XffuZDJ5p9d5KhORI4JBefKGG5uHBgwIeR2HqNGaM8fBA//ZCNMUdNkvgEmTin567JqrV+OWP7TArFkRmKagZ08b99yzHsu/j6O4qR+XXdYUpin49NMIDAMYODCETz+N4JGHN6FNGxNXXtXMw6+MqO79/W8b4q+9tvXjSERHKV8sEu0UCxVlNRFpYZrm3GHDhjWdPXt2NBKJ/CORSFyabX+5i8j+gYDMuPiS4pzRo3PF6zxERER7IpFQTDu3pPzHH+O/i8f1Dq/zEGUzFirKWiKSZ1nW50OGDNl75MiRZiQSwYMPPhjZvHnzi/F4fIKqZtVECBHpFgzK+2dMLCw4/vgCTkgiIqJ6bfXqBCadvcJxHB2uqrO8zkOUrbiHirKSiFiWZb3WtWvXdiNGjDABIBQK4ayzzgq1atXqaMuyXheRrFpfp6qLolHtO/2BTSX//MeGOH9YQURE9VmLFiYuvLA4GArJ4yJiep2HKFuxUFHWERHDsqzH2rZt2/vII48Mivy8gs6yLJx22mmhffbZZ4hlWR+LSBMPo/6Kqv4QjWrf//5361e3/nFdNJViqSIiovpr1Ogc6dQp0Mo05TKvsxBlKy75o6xjmuZtRUVF084666ywaW7/B2Kqitdffz0+Z86clfF4fLiqrqjjmDslIuFQSF7psl9wwO9/3zwUDPJnF0REVD+tXp3AWWeucGIx7aWqX3udhyjb8FUeZRUROSUQCJw3fvz4HZapzHEYO3asNXz48Damac4Rkf3qMOYuqWp5JKJjliyOvnLRhSvLt25NeR2JiIioWlq0MDHxzEIrFJJHpeKyESICwEJFWUREBpqm+X/jx48PhcPhKn3OsGHD/IcddliRaZqfisigWo64W1Q14Th60ooViX+fO7UksnZtVs3QICIiqrJjjsn3NWvm72oYOMvrLETZhkv+KCuISBvTNOcde+yxTbp06bLbn7906VI888wzkUQicbyqvlYLEfdIIGBcYYfk+rvuahVqV+EGokRERPXFN9/EcMH5K8tiMe2sqqu8zkOULXiFijwnIiHLst4YPnx4XnXKFAB07twZ48ePDwUCgWcNw5hQwxH3WCzm3la61Z16/nklzuJFUa/jEBER7baOHQMYd0yeFQrJ/V5nIcomLFTkKUnPR39in332aT9s2DD/npyrbdu2OOuss2zbtv9umublNZWxpqRS+lAkosdddvmqyKefRryOQ0REtNtOP73QCoeNESIyzussRNmChYo85ff7f19YWHjQuHHj7JrY59q0aVNMnjw5lJOTc4NlWfeISFZ9j6vqa7Gojrrp92u2vvFGKdfbEhFRvWJZBq68qlk4EJB/i0i+13mIskFWvdikxkVEfmNZ1m9PO+20sN+/RxenfiE/Px+TJ08OFRUVnWVZVtbdjFBVP43FdPBf7lm/4YknNnNSBRER1Su9etkYeWA4ZNtyt9dZiLIBh1KQJ0Skr2maH06cODHUsmXLWnmORCKBxx9/PFJSUvJ5PB4/QlXLa+WJqklE2ti2fHjoobmtpkwtsgyDk2iJiKh+KCtLYfxpP0ZKS92xqvqh13mIvMQrVFTnRKSlaZpvjBs3zq6tMgUApmni1FNPDXXu3HmwZVmfiEhRrT1ZNajqCsfRfq/NKF1yyy1rnWSSP9wgIqL6ISfHh99e2jRk2/KYiAS9zkPkJRYqqlPpGRTW6/vvv39e165da/2SjM/nw7HHHhvs16/fvpZlzRaRvWr7OXeHqm50Irr/F59HPrniilURx3G9jkRERFQlw4aF0bOn3SQQkBu8zkLkJRYqqlOmad7Ttm3bjiNGjKizfU0igoMPPtgaMWJEa9M0Z4tIt7p67qpQ1Ugkoocs/Sr24gXnr4xs2ZLyOhIREVGVXHxJccgwcKGI9PA6C5FXWKiozojIcYFAYMJxxx0XqomJfrtr//339x1xxBFNTNP8RET2r/MAO6GqScfRU1etSvxj6pSSyJo1Ca8jERER7VJxsR9TphQFQiF5TER8Xuch8gILFdUJEelkmub0k08+OWTbtmc5evbsKSeccEKuaZpvisgRngXZDlVVx3F/u2lT8vqpU0qc776Lex2JiIholw49LNdo29bq4PPhfK+zEHmBhYpqnYgELct6dfTo0aFWrVp5HQedOnXChAkTQoFA4CmfzzfR6zyVxeN6Z1mZO+nCC0qcBQuiXschIiLaKcMQXHlV07DfL7eISDuv8xDVNRYqqnWWZf2jQ4cObQYMGJA1329t2rTB2Wefbdu2fa9pmteIF2sQdyKV0kcjER131ZWryj/5X1ZNeyciIvqVtm0tnHBCvhUKyT1eZyGqa1nzApcaJhE5NRgM/uaYY46xs6yzoLi4GJMnTw7l5uZebVnWvSKSVX8eVPWNaFQPuvnmtVtee3Urx/8REVFWO+HEAr9hyBgR6e91FqK6lFUvIKlhEZH9TNP818knnxwKBAJex9muvLw8TJo0KVRUVHSGZVlPi4jldaaKVPXzWEwH3XffhvWPPrIpyRtxExFRtrJtA5MmNbFDIflbtq38IKpNLFRUK0QkbFnWq2PHjg22aNHC6zg7Zds2Jk6cGGrbtu1Yy7LeFpEcrzNVpKpfRaPa54knNi+/968bYq7LUkVERNlp7KG5kpvr6wrgMK+zENUVFiqqcZK+e+8DnTt3bt6nT5968T1mmiZOOeWUUJcuXfpblvWZiDT1OlNFqrrScbT/G2+WLrzp92udRIKlioiIso/PJzj//KKwbct9IuL3Og9RXagXL3apfjEM46xQKHT4kUcemXX7pnbGMAyMGzcuOGDAgE6ZGwC39zpTRaq62Yno8FmzIh9dftmqSCTCbVVERJR9Bg0OYa92VpFhIOsm6RLVBhYqqlEisq/P5/vLKaecErKsrNqOVCUigtGjR1ujRo1qaZrmLBHp6XWmilTViUT0sGXLYs9ecH5J+ebNKa8jERER/YKI4Pzzi3JMU24TkbDXeYhqGwsV1RgRMS3Lem706NGBpk2zasXcbhs0aJDvqKOOKjRN8yMRGe51nopUNek4evrq1cl7p05ZEVm9OuF1JCIiol/o0iWI/gPsgGnK5V5nIaptLFRUY/x+/w0tW7Zsn033m9oT3bt3l5NOOinXsqwZIjLO6zwVqao6jnvlpk2pq6dOKXG+/SbmdSQiIqJfOOecopAILhWR5l5nIapNDeKFL3lPRAYYhnHJcccdF6pP+6Z2Ze+998bpp58eCgQCj/l8vkle56kskdB7ysrciRdeuNKZP9/xOg4REdFPWrUycdhhuT7blj94nYWoNrFQ0R4TkZBlWc8eeeSRwdzcXK/j1LhWrVph0qRJdigUuts0zRuy7d4arqtPOo4eddWVq8s//qjc6zhEREQ/GT+hMKDAySKyr9dZiGoLCxXtMcuy7urYsWNx9+7ds6po1KSioiJMnjw5lJeXd5lpmv8Ukaz6s6Oqb8ViOuIPf1i7+ZX/buX4PyIiygr5+T6cdmqhFQrJX7zOQlRbsupFIdU/IjLa5/ONP/LII22vs9S23NxcTJo0KdysWbNTLct6QUQCXmeqSFVnxWI68O9/37D24Yc2JVR5ryoiIvLescfl+UxThonIMK+zENUGFiqqNhEpME3zieOOOy5k2w2+TwEAgsEgzjjjjFC7du1GWZb1rohk1RpHVf06GtU+Tz21efndd6+PpVIsVURE5C3LMjBlSpEdCsnfs23ZPFFNYKGiarMs6989e/bM6dixo9dR6pTf78dJJ50U6tq1ax/Lsj4XkWZeZ6pIVVc7jvZ/952yeb//3RonHmepIiIib40anSNNmvjbAzjO6yxENY2FiqpFRH4TDAbHHnLIIVm17K2uGIaBo446Kjho0KCOpmnOEZG9vc5UkapuiUR0xJw5zruXXboyUl7ObVVEROQdwxCcf0FRjm3LX0TE8joPUU1ioaLdJiIt/X7/v0844YSQaZpex/GMiOCggw4yR48e3cI0zZki0tvrTBWpajQS0aO+/Tb+5PnnlZRv2pj0OhIRETVi/fqFsM8+gTzDwBSvsxDVJBYq2m2BQGD64MGDg61bt/Y6SlYYOHCgMW7cuALTND8UkZFe56lIVVOOo2etWZO8e8qUksjKlQmvIxERUSN23nlFYdOUm0Ukz+ssRDWFhYp2i4iMCwQCw0aMGNF4L01tR9euXeXkk0/OsSzrFcMwsmp9uKpqNOpeu2VL6rJp55Y4y5bFvI5ERESN1N4dAxg4KOTz+3Gu11mIagoLFVWZiOSapnn/McccE/L7/V7HyTodOnTAGWecEQoEAg/7fL6s+4cikdC/lZW54y++aGVk7hzH6zhERNRInXZaQcjnkyuy7fYjRNXFQkVVZlnWHV26dAm1b9/e6yhZq2XLlpg0aZIdDofvME3z5mwbD+u6+qzj6OHXXLO67P33yzj+j4iI6lzHjgHsu2/AL4LTvM5CVBNYqKhKRGSAiEwYO3Zs47jh1B5o0qQJJk+eHCooKLjIsqz7RcTndaaKVPW9WEyH337bus0vvbSV4/+IiKjOTZhQmBMMyo0iwteiVO/xm5h2SUT8lmU9euihhwZDoZDXceqFnJwcnH322eHmzZufZFnWSyIS9DpTRao6NxbT/v/654bVDzywMaHKi1VERFR3evUOolkzfwGAo7zOQrSnWKhol3w+3yXNmzdv1bNnz6xavpbtAoEAJkyYEGrfvv2BlmW9LyL5XmeqSFW/jUa173PPbvnmrjvXR1MplioiIqobIoLTTy/MCYeNm7JteTzR7mKhop0SkfaGYdwwbty4MP++231+vx8nnnii3b17916WZX0hIi28zlSRqq5xHB30/vtlc66/fk0kHucKQCIiqhtDh4Vh29IBwHCvsxDtCRYq2iERkUAg8MCwYcOsJk2aeB2n3jIMA0cccURgyJAh7U3TnCMinbzOVJGqbo1E9MAF8523f3vJqvKyMpYqIiKqfT6f4LTxhaFw2Pid11mI9gQLFe3M8bZtDxg6dChnpO8hEcHIkSPNgw8+uKlpml+ISF+vM1WkqrFIRMd99138sfOmlZRv2JD0OhIRETUCBx+cIwAGiUh3r7MQVRcLFW2XiBSYpvmvY445JuzzZdWQunqtf//+vmOOOabANM0PRGSU13kqUlU3GtVz1q5N3jF1SkmkpCThdSQiImrgLMvACSfmW6GQ3OB1FqLqYqGi7bIs67Zu3boF99prL6+jNDj77bcfTjnllLBlWS+LyAle56lIVTUWc3+3dWvqkmnnljhLl8a8jkRERA3c0Ufn+VIpHCEifNFB9RILFf2KiOwHYPyYMWOyatR3Q9K+fXtMnDjRDgaD0/1+//le56kskdB/lpW5p1xy8crIrFkRr+MQEVEDlpPjw+GH5xrBoFzhdRai6mChol8JBAL/GDlyZID3nKpdLVq0wOTJk+1wOHyrZVm3ZtvYWFV9IRrVQ6+/bk3Ze++VcaY6ERHVmt+cUGC5LiaKCKdgUb3DQkW/ICJjLcvqN3DgQH5v1IHCwkJMnjw5VFBQcJ5lWdNFJKsGgKjqB7GYDr3j9nWbnn9+S8rrPERE1DA1berHsOFhmCaybtUG0a7wRTP9RET8lmX94/DDD+cgijoUDodx1llnhVu0aHG8ZVn/FZGsWmqpqvNjMe337/s3rvr3/RvjqrxYRURENe/UUwtsw5BLRMT2OgvR7mChop8YhnFOs2bNijt37ux1lEYnEAhgwoQJob333vsAy7I+EpECrzNVpKrfR6Pa94UXtiy74/Z10VSKpYqIiGpWu3YWuncPGoaBiV5nIdodLFQEABCRQsMw/njEEUeEs2wrT6Ph8/lwwgkn2D179uxuWdZMEWnldaaKVHWd4+igjz4qn3ndtasjsRhvAExERDVr/ITCnEBArs+2JfBEO8NCRQAA0zR/361bN7N58+ZeR2nURASHHXZYYOjQoe1M05wjIll1uVBVyyIRHbVgQfSNSy5eVV5Wxm1VRERUc7p3D6J1azMM4DivsxBVFQsVQUT2AXDW6NGjs2rvTmMlIjjggAP8Y8eOLTZN83MRGeB1popUNe44etzy5fGHz51aElm/Pul1JCIiakAmnF6YEw4bN3qdg6iqWKgIgUDgvgMOOMDKycnxOgpV0LdvX+O4447LN03zXREZ43WeilTVjUb13PXrU3+cOqUk8uOPca8jERFRAzFoUAg+H/YSkV5eZyGqChaqRk5ERvn9/qGDBw/mWL8stO++++LUU08NW5b1ooic7HWeilRVYzH35q1bU+efN22l8+WXUa8jERFRA+DzCQ4/Is8KBuUcr7MQVQULVSMmIj7Lsv552GGHhfx+7v3MVu3atcOZZ55p27b9b7/ff4nXeSpLJvU/5eXuiZf+dlXkiy8iXschIqIG4NBDc/2ui/EiEvA6C9GusFA1bicWFhY232+//bzOQbvQvHlzTJ482c7JybnJsqw7JMtGMarqy9GoHnzjDWtK33qrlDPViYhoj7RqZaLD3pYCONLrLES7wkLVSGVu4nvHwQcfnJNlr81pBwoKCjB58uRQYWHhVMuyHsm2kbKq+nEspkP+fNf6jc88s5nj/4iIaI8cMy4vNyfHuNDrHES7wkLVeJ1WXFyc16FDB69z0G4IhUI466yzwi1bthxnWdYMEQl5nakiVV0Ui2nf6Q9sKvnnPzbEVXmxioiIqmfY8DASCR0gIm28zkK0MyxUjZCImKZp3sqrU/WTZVkYP358qFOnTvtblvWxiBR6nakiVf0hGtV+//3v1qW3/nFdNJViqSIiot0XDBo48MAc9fkw0essRDvDQtUIiciZLVu2DLdr187rKFRNPp8Pxx9/vN27d+/9LMuaJSKtvc5Ukaqudxwd/Mkn5Z9dfdXqSDTqeh2JiIjqoSOOzA1alkwTEb5mpazFb85GRkQCfr//ljFjxvCmU/WciGDs2LGB4cOHtzVNc46IdPE6U0WqWh6J6JjFi6OvXnThyvKtW7mtioiIds+++waQn+8LAxjudRaiHWGhamQMw5jcpk2bYJs2XI7cEIgIhg0b5j/ssMOKTdP8TEQGeZ2pIlVNOI6euGJF4j/nTi2JrFuX9DoSERHVIyKCo8flhUIhmeZ1FqIdYaFqREQk5PP5fj9mzJiw11moZvXu3VuOP/74PNM03xGRsV7nqUhVXcdxL9i4MfX7KVNWRJYvj3sdiYiI6pHRo3ONRAJHikie11mItoeFqhExDGNau3btzJYtW3odhWpB586dMX78+JBlWc8ZhjHe6zyVxWLubaVb3XPPP6/EWbw46nUcIiKqJwoLfejTJ5gCcKLXWYi2h4WqkRCRHMMwrhs9ejSvTjVgbdu2xdlnn23btv1P0zQv8zpPZamUPhiJ6PGXX7Yq8tlnEa/jEBFRPXHU0flh3pOKshULVSPh8/ku6tSpk6958+ZeR6Fa1rRpU0yePNnOycm50bKsuyXLZuOr6qvRqI76/e/WbH3jjVLOVCciol0aMMAGgL1FpKvXWYgqY6FqBEQkV0SuGDVqVFbdBJZqT35+PiZNmhRq0qTJ2ZZlPS4ipteZKlLVT2MxHfyXe9ZvePKJzZxUQUREO+XzCQ47PNcfCMg5XmchqoyFqhEwDGNyx44djeLiYq+jUB0KhUI488wzw61btz7Ssqw3RCSrlnuq6pJoVPs+8simFX+7b33cdXmxioiIduywQ3NNBc7Ith8SErFQNXAiYvp8vqsOOOAAXp1qhCzLwqmnnhrq3LnzYMuyPhGRIq8zVaSqPzqO9nttRumSP9yy1kkmWaqIiGj72rS1sFdbUwAc7nUWoopYqBq+E5s1axZo1aqV1znIIz6fD8cee2ywb9+++1qWNUtE2nqdqSJV3ehEdP/PPo98euUVqyKO43odiYiIstS4Y/Jzc3KMC7zOQVQRC1UDJiISCAR+N2LEiByvs5C3RASHHHKINWLEiDamac4WkW5eZ6pIVSNORA/56qvYSxdesLJ8y5aU15GIiCgLjRgRRjyu+4tIC6+zEG3DQtWwjbFtu1mnTp28zkFZYv/99/cdccQRRaZpfiIi+3udpyJVTTiOnrJyZeJf504tiaxZw1kVRET0S7ZtoP8AOwngSK+zEG3DQtWABYPB340YMSIny6Zmk8d69uwpJ5xwQq5pmm+KyBFe56lIVdVx3Es2bkzecO7UFZHvv497HYmIiLLMyJE54Zxc4zSvcxBtw0LVQIlIXxHp2aNHD6+jUBbq1KkTJkyYEAoEAk/5fL6JXuepLB7XP5WWuudccH6Js3Bh1Os4RESURQYOtBGLuoNEhFsaKCuwUDVQgUDg+qFDhwZ9Pp/XUShLtWnTBmeffbZt2/a9pmlek203AE6l9JFIRI+54vJVkU/+V+51HCIiyhI5OT506hSIARjjdRYigIWqQRKR9q7rHtK/f3/+/tJOFRcXY/LkyaHc3NyrTNP8q4hk1feMqr4ei+mBN9+8dsuM17Zy/B8REQEADhqVkxsKyUle5yACWKgaJNM0r+jXr58vEAh4HYXqgby8PEyaNClcXFx8hmVZT4uI5XWmilT181hMB91774YNjz26KanKe1URETV2++8fkmQSh4mI3+ssRCxUDYyINFHV04cMGcK7iFOV2baNiRMnhtu2bTvWsqy3sm1duqp+FY1qn8cf3/zDvfduiLkuSxURUWPWvLmJ4mKfAhjidRYiFqoGxufzTdtvv/2Ql5fndRSqZ0zTxCmnnBLq0qXLAMuyPhWRpl5nqkhVSxxH+7/xeumim29a6yQSLFVERI3ZgQflhAIBOd7rHEQsVA2IiPgMw7hgyJAhttdZqH4yDAPjxo0LDhgwYJ/MDYDbeZ2pIlXd5Dg67IsvIh9dcfmqiONwWxURUWM1bGjYZxj4TbYNVaLGh4WqYRlbUFAQaNmypdc5qB4TEYwePdo66KCDWmZKVVbN3ldVx3H0sKVfx547/7yS8s2bU15HIiIiD3Tax4JpSj6ALl5nocaNhaoBCQaDlw4ZMiTX6xzUMAwePNh31FFHFZqm+bGIDPc6T0Wqmow6OmHVquR9U6esiKxenfA6EhER1TERwfDhYZ9hYJzXWahxY6FqIESkXSqVGty9e3evo1AD0r17dznxxBNzTdOcISJHe52nIlXVaNS9YtOm1NVTp5Q4334T8zoSERHVseEHhAOhkHGq1zmocWOhaiD8fv+UXr16iWlyuB/VrI4dO+KMM84IBQKBx30+3ySv81SWSOg9ZWXuxAsvXBlZMN/xOg4REdWhnj1txOPaSUSae52FGi8WqgZAREwRmTJw4EDeeIpqRatWrTBp0iQ7FArdbZrm9dm2Adh19UnH0aOvvHJ1+ccflXsdh4iI6ohlCfr1t5MAjvQ6CzVeLFQNw1HFxcW+pk2zaso1NTBFRUWYPHlyKC8v73LLsv4hIln194eqvhWL6Yg//GHt5lde2crxf0REjcTIkTnhnBwu+yPvZNULIqqeYDB4GYdRUF3Izc3FpEmTwsXFxadalvW8iGTVVVFVnRWL6cC//23D2ocf3pRQ5b2qiIgauoEDbcRi7hARCXudhRonFqp6TkT2cV2313777ed1FGokgsEgJk6cGG7Xrt0Yy7LeEZGsKvOq+nU0qn2fenLz8nvuWR9zXZYqIqKGLDfXh46dAjEAY7zOQo0TC1U9Z5rmtH79+hl+v9/rKNSI+P1+nHTSSXbXrl37Wpb1uYg08zpTRaq6ynG0/9tvl83/3Y1rnHicpYqIqCE76KCc3FBITvQ6BzVOLFT1mIgEVfWs/v37W15nocbHMAwcddRRwYEDB3Y0TXOOiHTwOlNFqrrFiegBc+Y471122cpIJMJtVUREDdX++4ckmcThIuLzOgs1PixU9dtxrVq10iZNmnidgxopEcGoUaPM0aNHNzdNc5aI9PI6U0WqGo1E9Mhvv4k/dd60kvJNm1JeRyIiolrQooWJJk18CmCA11mo8WGhqseCweD5AwcOzKr9K9Q4DRw40Hf00UcXmKb5kYiM8DpPRaqachw9c82a5D1Tp6yIrFyZ8DoSERHVgoEDQ0ERHOh1Dmp8WKjqKRFpmUwme3fu3NnrKEQAgG7dusnJJ5+cY1nWq4ZhHOt1nopUVaNR95rNm1OXTzu3xFm2LOZ1JCIiqmF9+tpWTo5xhNc5qPFhoaqnROTkLl26pEzT9DoK0U86dOiAM844IxQIBB7x+XxTvc5TWSKh95WVuRMuvmilM3eu43UcIiKqQT17BhGNun1FhJO6qE6xUNVTlmWd06dPn5DXOYgqa9myJSZNmmSHQqE/maZ5k4iI15kqcl19xnH08GuuXl32wQdlHP9HRNRA5Of70KSJPwGgj9dZqHFhoaqHRGRfEWnbvn17r6MQbVeTJk1wzjnnhPLz8y+2LOv/sm3qkqq+G4vpAbfdum7zSy9t5fg/IqIGon9/2wKQVXt5qeFjoaqHfD7fhJ49e/oMg799lL1ycnIwadKkcLNmzU62LOtFEQl4nakiVZ0Ti+mAf/1zw5rp0zcmVHmxioiovuvT1w7k5nIfFdUtviKvZ0REfD7fWb169eK9pyjrBQIBnH766aH27dsfZFnW+yKS53WmilT1m2hU+zz7zJZv77prfSyVYqkiIqrPMvuoBmbbyghq2Fio6p/BwWAw3LJlS69zEFWJ3+/HiSeeaHfv3r23ZVlfiEgLrzNVpKprHEcHvv9e2Zzrr1/jxONcAUhEVF81aeJHfr4vBaCH11mo8WChqmdM0zyzb9++dpbt8yfaKcMwcMQRRwSGDBnSwTTNOSLS0etMFanq1khER86f57z920tWRcrKWKqIiOqrvv1sP7iPiuoQC1U9IiKmqp7Ys2dPXsamekdEMHLkSPPggw9uZprmTBHJqilMqhpzHB333Xfxx86bVlK+YUPS60hERFQFyaTiyy+jeOaZzXrVVatKP3i/XIJBKfY6FzUenNNfv4xp0qSJFhYWep2DqNr69+9vhMPhgueff/5DETlKVd/xOtM2qpoSkclr1yZLpk4puezPd7cKtW7Ne70REWWT8nIXS5ZEsWBBNDVrplP2zTexkGUZK11X33YcfRvAR6r6g9c5qfEQTraqP4LB4AsHHXTQUQMHDuR6P6r3vv/+ezz++ONOPB4/XVWf9jpPZaYp5wSDxp9vv6Ol3blzVg0oJCJqVNavT2LhwijmzYvGZs9yYqtXJ+xQyFgSjbozEgm8D+ATVd3kdU5qvFio6gkRsX0+38aLL744GA6HvY5DVCNWr16NBx980EkkEpcnk8l7vc5TmYgcEwzKI7/7ffNQv368jzYRUW1zXcWPPySwYGEUc2Y75fPmRbU84kowKF+UlbqvqeIjALNUNeZ1VqJtWKjqCRE5omXLlo9Onjw5q8ZOE+2pTZs24YEHHohEo9G/JBKJqzXL/lISkQMCAXnlssubhkeOzOHVYSKiGhSPK5YujWHhgqjOnBUp/XJJLCCCLYYhH5SXu28A+AjAV6rKaUGUtVio6olAIPDwyJEjTx0yZAhf0FGDU15ejgcffLB8y5Ytz8bj8TNVNeV1popEpGcgIO+ePalJ/jHH5HMoDBFRNZWWprBoUQzz5zvJWbOc8uXfx0PBoLE8mdS3olF9B8DHqrrS65xEu4OFqh4QEcPv92+aOnVqXpMmTbyOQ1QrYrEYHn300ciaNWs+iMfjx6hq1OtMFYlIh2BQPjzm2PxmZ55ZaPLWBUREO6eqWLMmiYULopg3LxqdM8eJr1+fDNi2MT8ScWekUvgAwGeqWup1VqI9wUJVD4jIkIKCgtcvvPDCXK+zENWmZDKJZ5991vn2228XxePxMaq62etMFYlIU9uW94cPD3f47aVNgz4fSxUR0TaplOK77+JYuDCK2bOcsgULokY8rknLkk9LS93XkF6+N09VE15nJapJLFT1gGmadwwaNOii0aNHc8w9NXiqildffTU2f/78FfF4fLiqrvI6U0UikhsKyWvduwf73HBj81AgwNv5EVHjFI26+PLLGBYuiLozZzplS5fGgn4T66B4LxLRNwF8DOCbbNsbS1TTWKjqgWAw+MP48ePbtm7d2usoRHVCVfHhhx8mPvroo42JRGK4qn7tdaaKRMSybXlyr72sMbfd3iKck8NtVUTU8G3alMKiRVHMn+ckZs1ynJKShG3bxtexmL4Zj+u7AP6nquu8zklU11iospyI7BMMBuddfvnlNvdsUGMza9Ys9/XXXy9NJBKjVXWm13kqEhEjGJT7mhT5Jtx1V6tQcTEvIBNRw6GqKClJ3/9pzhwnMm+u427ZkvLZtjG7rMyd4br4EMAXqhrxOiuR1/gKIMuJyNFdunQRlilqjPr162eEw+H855577j0ROUZV3/Q60zaq6orIuevXpUqmTim56s9/bhlq09byOhYRUbUkk4ply2JYsCCqs2c7ZYsWRv2uC8fvl4/KytzXkd7/tCgeT2XVFFaibMArVFnOtu25xx57bK999tnH6yhEnlm+fDkee+wxJzNS/Qmv81Tm98tZwaDx19tub2F36RL0Og4R0S6Vl7tYsiSKBfOjqZmznPJvv4nZgYBRkkrpO46jbwP4SFV/8DonUX3AQpXFRKTY7/eXXHHFFZbfz4uJ1LitWbMGDz74oBOPx69JJpN/9jpPZSJyVDAoj9/4u+ah/v1DXschIvqF9euSWLgoinnzorHZsyKxNWuSQds2lkSj7oxEAu8D+CTbJqsS1RcsVFlMRE7v1KnTvaeeemqO11mIssHmzZvxwAMPRBzHuS+RSFyRbZOjRGRYICCvXvLb4pxRo3K5TpeIPOG6ih9+SGDhgihmz3HK589zEIkoAgH5vML48tmqGvM6K1FDwEKVxWzbfmPs2LFjevXq5XUUoqxRXl6Ohx56qHzz5s0vxOPxM1Q16XWmikSkeyAg7515ZpOC447P5/g/Iqp18bhi6dIYFi6I6syZkdIlS2IBnw+bxZAPysvcN5AuUF9l2w+hiBoKFqosJSKmz+fbevHFFwfD4bDXcYiySjwex2OPPRZZtWrVx/F4/GhVdbzOVJGItAsG5cOjjsprPmlyE4tDZYioJm3dmsLiRVHMnx9NzprllC9fHg8Fg8b3yaS+FY3qOwA+zrZ7+BE1ZCxUWUpEhhQWFs644IIL8rzOQpSNUqkUnnvuOWfZsmVL4vH4aFXd5HWmikSk2Lbl3f2HhjtdfnnToM/HUkVEu09VsWZNEgsXRDF3bjQ6Z46T2LAhaYVCxvzycndGKoUPAHymqqVeZyVqrFiospTP57t+wIAB14wdO5ZzmIl2QFUxY8aM2Ny5c0vi8fgBqlridaaKRCRsh+TVrvsF+//u981DwaDhdSQiynKplOLbb+NYtCiK2bOcsgULokY8rgnLkk9KS90ZSC/fm5dty52JGjMWqiwVCoVmjhs3rl/nzp29jkKU1VQVH330UfLDDz/clEgkDlDVL73OVJGImLYtj7VpYx562+0tw3l53FZFRD9zHBdffRnDggVRd+asSNnXS+NBv4l1ULwXieibSBeob7n/iSh7sVBlIRGxfT7f5ssuu8wKBAJexyGqF+bMmeO+9tprZYlEYoyqfu51nopExAgG5Z7CQt/Eu/7cKty0KW+DQNRYbdqUwqJFUcyb58Rnz3KckpJEyLaNr2MxfSMe13cB/E9V13udk4iqjv+qZ6ehxcXFTiAQ4HI/oirq06ePEQ6H85555pl3ReQ4VZ3hdaZtVNUFcL5lGSVTpqy47q67WoXateMfb6KGTlVRsiKBBQujmDsn6syb5yS3bEn5g0Fjdnm5+5rr4kMAX2zdmsqqwTpEtHt4hSoL+f3+2/fff/9LDjroIK4NItpNP/74Ix555BEnkUhMdl33Ea/zVObzyRnBoPzttttb2vvtF/Q6DhHVoGRSsWxZDAsWRHX2LKds0aKoqYpyn08+Liv7af/ToswPWYiogWChykK2bS858cQTu7Rv397rKET10rp16zB9+vRILBa7MZlM3uF1nspE5PBgUJ66/vrmoYGDQl7HIaJqKi93sXhxFAvmR1OzZjnl334bC1qWsdJ19W3H0beRHl/+g9c5iah2sVBlGRHJ9/l8a6+88krL7+eKTKLq2rJlC6ZPnx4pLy//VyKRuCTbNnSLyJBAQGZcdFFx7piDczlTnageWL8uiQULo5g3z4nNnu3E1q5JBm3bWByNujMSCXwA4BNV3ex1TiKqWyxUWUZEjmrTps3DZ511Fu8/RbSHIpEIHnroofJNmzb9Nx6Pj1fVhNeZKhKRrsGgvD9hQmHBCScW8CcoRFnEdRXLlyewcGEUc2Y75fPnO4hEFIGAfF5a6r6K9PK92aoa9zorEXmLhSrLWJb19+HDh08ePnw4b1hDVAPi8TieeOKJSElJyefxePwIVS33OlNFItI2GJQPDz88r+U5U5pYhsGLVUReiMddfPVVHAsXODprllO6ZEks4PNhs4h8UF7uvoF0gfoq2652E5H3WKiyTDAY/H78+PHtWrdu7XUUogYjlUrhhRdeiC5dunRpPB4/SFU3eJ2pIhFpYtvyzuDBoc5XXNnM9vtZqohq29atKSxeFMX8+dHkzFlO+Q/L46Fg0PgukdC3YjF9B+n9T6u9zklE2Y+FKouISHO/37/8qquuChgGL1AR1SRVxRtvvBGfPXv2qng8PlxVf/Q6U0UiErJD8t8u+wYG/f6mFiHb5t8BRDVFVbF6dRILF0Yxd44TnTMnmti4MWnZtjEvEnFnpFL4AMBnqlrmdVYiqn9YqLKIiIzba6+9Hpw4cSL3TxHVko8//jj5/vvvb04kEiNUdbHXeSoSEdO25eFWrcwjbr+jZTg/n3dOIKqOVErx7bdxLFwYxexZTtmCBVEjkdCEZcknpaXuawA+BjBPVZNeZ6WqE5EWAIYiEDxITLODlpWewBJM2YCboLOIz+fbv3379jle5yBqyIYOHerPzc0tevnllz8VkUNU9ROvM22jqgkROXnFisRd504tmXzXn1uFmjfnX9NEu+I4Lr78MoYFC6LurJmRsq+/jgdNU9aq6ruRiL6F9P6n76JRlz9FridERADsC2CYhHPGQPUABIKFZtcesUD/IbnOay9EUmWlgwG85XFUyhCRgsY65ZL/UmcRy7IOatOmDdf5ENWynj17im3buU8//fRbInKCqr7idaZtMhveL7YsWXnu1BU33nlXq1D79pbXsYiyyqaNSSxcFMP8eU581iwnunJlwrZtY2kspm/E4/oegP/FYu56r3NS1YmIBaAvgGGSl38YrMAAIxQWs1c/WH0Hhq3ufeBr1wFiGAEAcLduDkSeeXQYsqBQiUhzAB1V9X+Z9w9EegLkll183jGq+vyenmcXz/FbVb2zise2BzBFVa+s5tPdD+D4an5uvcZClSVExOfz+bpzGAVR3dhnn30wYcKE0COPPPK0YRjnuq473etMFcXjeofPJ6svOL/kn3+8taXdrVvQ60hEnlBVlKxIYMHCKObOiUbmznXcrVtTPts2ZpWVua+5Lj4EMHPr1pTjdVaqOhEpADAEfvMAsUNj4fd39TVvFbX6DgxYvfsHzO694WvafIefb3bv45fXXjwYwI11FPlXRKQIwBAAHQD0E5EmAJYBOATAdwC2ZI6bD2Bj5tNuBXCaqp4G4EQAz1f1PLuR62QA/TLv7i0iLTP//Y2q/j1zzBMAWgDYD8ASAC8BeK7Sec4AcEbm3cEAPgfgApihqrdmjjkRwNTMMcNE5CMASQDPq+o9mWNyACzNvFV0jqp+tTtfW7ZiocoeXWzbToRCoYDXQYgaizZt2uDss8+2p0+ffp/f72+ZSqVuzaaRyKmUPiwi6y6/bNWz113XLDR4SNjrSES1LpFQLFsWw8IFUZ01yylbvDhqqqLM55OPy8rc15FevrcoHk+5XmelqhORtgCGiW2Pgs8/CqbZ2t+xcyTQf0iO2aOvz+zaA0Y4p8qX461uPaFOpLeIGKrq1feCIl0e4kgXjWTm18oWq+pJ294RkdOqeZ6qhVJ9XETKAJwNIBdAVwBPqOpDFY45SURCAN5U1ZGZXO0rnWe6iMwEcBKAVwC0A/AwgC8qHPYCgOUATgHwGoBOAJ4C8FkVojYFwEJFNWpQ27Ztvc5A1OgUFxdj8uTJoenTp19bVlbWSkQu9PAf519R1RkictBNN6194/wLinPGjs3lsmBqUMrLXSxeHMWC+dHUzFlO2XffxuxAwChJpfRtx9G3kR5fnlVTOWnnRMQA0A3AMMnJG4tUYqiEwmGzW6+E1X9wjtW9j/j32RfiN/Or+xxGQRMYeQUpd8O6bgAW1Fj43aCqGwHMEJFhANqr6gwASG//qvvzbCMizQCcC+BUVd0oIrkA/iYi81V1boVDTwcQFZERqvp+pXMI0iVpK4A/IF32ggDGAThaRK5T1RSAUwFsAnCFqjqZpZtHALhURG4AsG26UufMr9Px81UviIjVEG6OzUKVJSzLGtGuXTsOpCDyQF5eHiZNmhR6+OGHJ27YsKGliJySTX/Bq+pnIjLw3r+u/3DjxmThyScX+Kv7Dy2R19atS2LhgijmznNic2Y7sbVrk0HbNhY7jjsjmcT7AD6Jx1PV3jNCdU9EbAADYBjDJSf3UJhWXyO/IGn17u+z+gwMmT16w9d6L4hIja5dNnv2NWLvvr4/PCpUFRwJoIeI+DIlAwBuEZEnVfWl7X2CiNwPoPJU590+zw5sAlAO4CgRWQGgGIAN4IcKzz8W6atJhwC4L3O1akmFc3QF0DLzti+ACQC2XeHaCGCQiDgA9s58rJ+IjAHwZoVzHAhgHYDDK3xsJoDzKrz/UeatXmOhyhKGYQzn/iki79i2jYkTJ4afeOKJQ1esWPGWiByWTeN4VfUrEenz+GObP9i4MdX63HOLAobBUkXZzXUVy5cn0uPLZzvl8+c5cBzVQEA+y4wv/wjAnK1bU1nzAwzaNREpBrA/rMCBEggcDL+/k6/1XtFAv8G22aufaXXvDaOwSa3nsLr3DsU/+2gYgH/W+pPtQOaqUhLALQDuEpFLMg9do6rf7+jzVPXszD6m3T6PiHQF8LfMu+er6i8KZWZi7AkABgBoDmAFgJNVNZH5fBPp5XuXqqqKyBQAPSudYxGARSIyCMDFAFoB2B/A/6nqaxUOnVPhmI4ASiofIyIlqLQ/K4N7qKjmiEjYMIw2LVq08DoKUaNmmiZOPfXU0Isvvjjgyy+//EREDlTVrJkUpqolItL/jddL39q4IbXfVVc3s02TpYqyRzzu4quv4li4wNGZs5zSL5fEAj4fNonIB+Xl7htIF6ilsRjHl9cXmaVfewMYJqHwGIiMgGU1Mzt3i1oDBudYPfoaZpdukKBd5+NI/Z33AwxjcF0/7zYish/SV26mqmoqs9ztzO0cGhKRfwJIAfjV/Q934zwAgMw9FEfuINNYABWn9HUDsCjzGABMV9XpAP4pItMBnJHZOzwv83t9bYVzhQHcgfRerPFIl6q/ichXqvptVY/JLGn8RV4RuRTp/V0NAgtVdujbpEmTiN/vr/ZaYiKqGYZhYNy4ccG33nqr8xdffDFbRIar6nKvc22jqptEZNgXX0RevOKKVUNvuaVFyLa5rYq8sWVLCosXRTF/fjQxa5bj/PBD3A7axreJuL4di+k7SO9/Wu11Tqo6EfED6AVgmOTmHYpAcLBYlmn16Ota/QblmD36wN+hE8Tn8/x+DmbHzlAn0k5EAqoaq+vnV9UlACZXeP9dAO+KyK2Vjjuq4vsiMrjS41U6TxUzzQAwo8JzPaOqOxpl/oslmJliVfFm1xbSywe/zjy2XESW45dFaJfHZG7I/AWAbyo9/8u787VlMxaq7DCoffv2nIlMlCVEBGPGjLFyc3NbvfPOO7NEZKSqLvQ61zaZjb+Hfb00Nv3880vG/elPrcIFBb5dfyLRHlBVrF6dxMKFUcyd4zhz5kSTGzcmrVDImFde7r6WSuEDAJ+Xbk1lzVJZ2rXMSOtB8PkPkHD4UPjNnkZx05jVd6Bl9eoftHr0gdG8ZbUHJNQmCdowmjZ33NUruwOY5XWeesgnIu9V+tgCVT0f+OkHeC8BeF9Ekkj3hldVdd62g6tyzE50RQOZ8idZNCG40bJt+7VDDz10bM+ePXd9MBHVqQULFujLL79clkgkDlPVrNo4KyISCMiteXnGeXff0yrUvLnpdSRqQFIpxbffxLftfypbsCBqJBIatyz5pLTUnYH08r35qprc1bkoe2TuSTRUgvZB8JujNeq097ffO2L1Gxy2evXzm117wsirPwtmNt90ZXns3dcvUdV/eZ0lG4lIt8x+KKpFvEKVBVzXHcCBFETZqUePHhIKhXKffPLJ10Xk5N2ctFSrMssrrjBNWTl1Sskf/nRnq9Dee3u+CofqKcdx8eWXMSxYEHVnzYyULV0aD1qWrFHVdyMRfQvpAvV9NMr9T/VFZk/MvgCGSTjnYKgeIEG7wL9f91ig/5Bcs0cfMTvvB7EC9adBVWJ16xWOf/rhUAAsVNvBMlU3eIXKYyJS4PP51l5zzTVmNl5OJ6K0kpISPPzww04ikbgglUrd73WeygxDTgra8p8/3NLC7tHT9joO1QObNiaxcFEM8+c58VmznOjKlQnbto2vYjF9Ix7X9wD8T1U3eJ2Tqi4zzKAfRIZLbt6hGo32N8JhmL36idV3UNjq3hu+vTpAjIaz7zI+fzY2X3fxl+7WLft5nYUaLxYqj4nI0OLi4lemTZtWb386RNRYbNiwAQ888EAkFovdmkwmb9Ys+wtUREYHgvLC1Vc3Cw8dGvY6DmURVcWKFQksXBDFnDnRyNy5jltamvLZtjGzrMyd4br4EMBMVXW8zkpVJyIFAIbANEdIMDRWnfL9fM1bRa1+gwJW7/4Bs1tv+Jo28zpmrXLLSrHu2IPiSCZDFe7dRFSnWKg8JiKTu3fvftdxxx3HVz9E9UBpaSmmT58eKS0tfSiRSExTVdfrTBWJSP9AQN46d1pR7uGH5zWcH0PTbkkkFMuWxbBwQVRnzXLKFi2KmgDKfD75qKzMfR3p5XuLs+37l3ZORPYCMEzs0CgYxiiNx1r5O+4bCfQfkmP26OMzu/aAEc7xOmadW3fsqDJ388Z+qrrU6yzUOHEPlcdM0+zTsmVLlimieiI3NxeTJk0KPfzwwxPWr1/fUkROUNWsuSmpqs4UkQF//9uGDzduTDU57bQCLiduBMrKXCxeHMWCBdHUrFlO2XffxuxAwFiRTOrb0ehP48t/9DonVZ2I+JC+h9Awyc0bi0RiqITCttm9d9LqNzjH6tFH/J06Q/xmo1/h4u+0rxuf+UlvACxU5AkWKo/5/f7+zZo17MvxRA1NMBjEGWecEXrqqafG/PDDD++KyFhVLfU61zaq+rWI9Hnqyc0fbtiQbHPBBcUBw2CpakjWrUti4YIo5s5zYnNmO7G1a5NB2zYWOY47I5nE+wA+jcdTW7zOSVUnIjaAgTCMYZKTeyhMq6+RX5C0evf3WX0GhsweveFrvVdWji/3mtm1R0587sy+AJ7yOgs1TixUHksmk/s0bdrU6xhEtJtM08TJJ58cevnll/suXrz4s8y9qtZ6nWsbVV0lIv3eebvsrU0bU92uuba5bVl8IVYfua7i++8TWLQoitmznfL58xw4jrqBgHxeWuq+hvTyvTlbt6ay5kop7ZqIFAMYCitwoAQCB8Pv7+Rr0y4S6Dc4ZPbqZ1rdesEobOJ1zHrB33FfQ0Kh/b3OQY0XC5WHRKTI7/fbeXl5XkchomowDANHHXVUMCcnp9Nnn302W0SGq+p3XufaRlW3iMjwOXOc5y67bOWIP/6xZSgU4raqbBePu/jqyxgWLIzqrJlO6ZdfxgI+HzaKyAfl5e4bSBeor2Mxji+vLzLjy/cGMExC4TEQGQkr0NTct2vU6j84x+rR1zC7dIME7Ua/fK86/O32BpLJfb3OQbtHRApUdbPXOWoCC5W3uhUWFjqZMadEVA+JCEaNGmXm5OS0ePvtt2eKyEFVvEN8nVDVqIgc+c2y+L/Pm1bymzvvahUqLPR5HYsq2LIlhcWLopg/P5qYNcuJ/PBDPBS0jW8TcX0rFvtp/9Mar3NS1YmIH0BvpPc/HYpAcLBYlt/q2c+1+g3KMbv3hr9DJ4jPx3//a4CvVWtoLFokIkFVjXqZRUSaA+ioqv/LvH8ggNmqusMluCLSG8B3uzhmCoAvVfW9mk1cfSKyL4Atqrq6mqe4H8DxNRjJMyxU3urWsmVL0+sQRLTnBg0a5MvJySl88cUXPxKRI1T1fa8zbaOqKRGZuGZNcuXUKSsuvOvPrUKtWvGvHi+oKlatSmLhwijmznWcuXOiyU2bkqZtG3PLy90ZqRQ+BPBZ6dZUuddZqepEJAfAYPh8B0g451D4zR5GcdO41XegafUeELS694bRvCX3P9US8Zswiooj7to1+wBY4EkGkSIAQwB0ANBPRJoAWAbgEADfAdiSOe4JAC0yn9ZCVbsAGAfgiQrHvFfp9Odv5/lyAHwN4KtKD52jqpU/VpX8lZ+zGMDvVPVpEWmRyVcAIAhgNYCLAAwG8GXm/W1j/Bfjl8NB2gE4UlUXZo45EcDUzGPDROQjAEkAz6vqPRW+tqX49ZCRan1tdYGFykOmafZp0aJFyOscRFQzunXrJrZt5zz55JOvishpqvq815m2ydwz62rLkpXTzi25/Y4/tbQ7dQp4HavBS6UU334Tx8KFUcya5ZQtXBj1JRIasyz5X2mpOwPp5XsL4vFU0uusVHUi0hLAMAnaB8JvjobfbO9v3zFi9RsUtnr185vdesHIzeMfsDrkb9dR42vXdIFHhQqAIl0M4gDczH9v77YE7wPYdr+3wyt8/HgReV5VFwFYraonVfwkERm6nXO9oqpn73FyAKo6UkRMAJNV9T4R+c22nJkrUCNFZCKAXFX9SybTYAB3i8jfVPVfVXyqFwAsB3AKgNcAdEJ6mMhnVfjcpvh1gcwKLFQe4oQ/ooZn7733xhlnnBF66KGHHvX5fJekUql/eJ2ponhc7zUMWX3xRSsfuunmFnbv3rbXkRoUx3GxZEkMCxdEUzNnRcq+Xhq3LUtWq+p7kYi+hXSB+j4a5f6n+iKz/6kLgGESzjkY6h4gQTvf7NojZvUbnGv26CNm564Qy+L+Jw/5O+0bjs/6tKtXz6+qGwHMEJFhANqr6gwA27sqOaJCWZpe4eNHIX21Z9FOnuZCEclT1ZcApAB0ylxZ6or0lSEAuFZVP6pq7szy1GDm3QCAAZkrRIsBbNuWkgDwGwArAKwUkWsA/CfzORep6nuZK3J7AThsO0/jF5EWmWJ2KoBNAK5Q1W3nPwLApSJyA4Bta9I7Z36dDuCMCnmtbLpVyTa8sa+HTNPcesEFF+Tm5uZ6HYWIatjGjRvxwAMPRKLR6J3JZPIGzbK/bEXkoEBAXrriyqahAw7I4Tqkatq4Mb18b/68aHzWLCe6alXCtm3jq1hMX4/H9T0A/8u80KJ6QkQCAPpCZLjk5h2q0egAIxyG2as/rL4Dw1b33vDt1QFicMCLF1zXRfLrL5GYNwuJpYuRWv59yt24ERop80FkluuU9fcyn4jcBqAH0svcUiJyK4C2AJ5U1ZdE5HYAEaSvaKUAzAPQJ/P4V5lzzADwKQADgAngPaSXEn6ZKS9tkN6jt83lAG6v8P7Sqt7kWET6ADhuJ4e8g/TSu/bbilpmeaMBYASA7zP3P9wn8/42UwBU/IHi7MzXXPG5xgB4s9JzrcMvr9xV9tHuFMa6wkLlERFp6vf7f7z66qsDXFNN1DCVlZVh+vTpkdLS0sfi8fgUVU15nakiEekTCMg750wpyjvqqDy+OtwFVcWPPybS93+a60Tmzo26paWuYdsyq6zMfc118SGAmV5viqfdk9n3sT9Mc4QE7bHqRLr4WrSOWv0GBaxe/QNm917wFXM1SV1LrluDxJzPkViyEMlvl6m7Zk1Ky0oNNxoxxG/BX9DcNYvbqdWsg89s0gaaiGLjm39flnJK9/Eqc+bq1KEAXgVwAoBLANwC4B+q+n2F4/oCOBdAGwBrAdyvqh9UeDwf6VVkKQDRzHChn4ZSZApNh51EWamqKyucryuAv2XePV9Vf7UsMlOspmUyrcpk/qzC4z0A/HU7z3WRqs6tkPvFzMe74eerbb/Y+yQigwBcDGA0gA8A/J+qvlbh8SYAntvOc3EPFf1Kx4KCgmjmJ2FE1ADl5OTg7LPPDj366KOnrF27toWIHK+qMa9zbaOqc0Sk/7/+ueHDjRuTxaefXmjyBzw/SyQUX38dw8IFUZ01yylbvDhqAij1+eSjsjL3dQAfA1gcj7vb2ydBWUpE9gIwTOzQKPh8o2Carfyd9nUC/YaEzZ59fWbXHjBCYU7fqwNu1EFiwRwkFsxF4puvkFqxIqmbN4tGy32aSsGXV+yaTdq4dvNOPrPdgX6zSWuYha1gBHOA9BWSn6ScUrjxaFsRES9WBIjIfgAmAJiauTJlAThzO8cVIH01aSqA7wG0BnCviPy47bYbmVte/EtVJ1f41KcBxDKPbxCRtgDurnT6tgBOrFimMscvBjByJ9mbALgL6atK3yFdqu4VkXNU9cfMORZUPkem5BVUeJ4t2znmUgC5Fd4PA7gDwNkAxgNoBeBvIvKVqn6bOc/GXZ0n27BQeaddYWEhX7kQNXDBYBCnn3566Omnnx71/fffvycih6jqVq9zbaOq34hIn2ef2fLBxg2pdhdeVBzw+RrnX01lZS4WL45iwYJoatbMSPm338btYND4MZnUt6NRfRvp8eUrvM5JVSciPgDdAQyTnLyxSCb2l3CObXbvnbT6Dc6xuvcWf6fOEL/JsZe1xHVdpL5bhvi8mUh8uRip5d+5umGDuuVlhsYdMew89Re2dK1mHWB1OcTvb9IaZpPW8OUWQdLrKqt09dxn50J8PlU32RTpqz51SlWXAJhc4f13AbybWfJXUS6Atar6deb970XkawBFSJeZbX5xk1JV3VDp/bnYfumojjwAa5BeKqgAvhWR7zKZfqzqSTI3q56L9HTDil6u8N8W0nuovs4813IRWY5flq4WAL4A8M1OzpNVWKi8076oqIi7wYkaAb/fjxNPPNH+73//22fRokWfi8iIbLqvkKquEZEB771X9vrGjale19/QzLashr8CcO3a9P6neXOd2OzZTmzdumTQDhkLnYg7I5nE+wA+LS1NZU35pV0TkRCAATCM4ZKTeyhMs69RUJiweg/wW30G2maP3vC1asvx5bXA3bQRsdmfIbFkAZLffK3umtUp3VpquLFyQww//PnNXbNpOw227G9Y3dsY/sLWMAtbQvyW4OdBBHvEl9c0ltywoiM8KFRVpao/ishHIvI+0kv6fADeUNWZlQ7tvZ1R5v9W1Yd3cvodTRbcVabvReRDAO+LSBLpfvDfbUv5dmIWgPVVeIquyEznU9VNIvJSped6tYr3b/zpPNmGe6g8EggEHhg1atQZAwcO9DoKEdURVcV7772X+OSTT9YnEonhqlr5p2+eEpGAbcuz7dtbB/7x1pahnJyGU6pcV/H99wksXBjFnNlO+fz5DhxH3UBAPistdV9DevreHFVNeJ2Vqk5EmgIYCiswUgKBg9WJdPK1bRcJ9BscMnv2M63uvWAUNPE6ZoPhxuNILJybXqa37CukVvyQ0k2boU65T1MJ+HKK1Cxq41rN9jbMorZiNmkNf5PW8Nl1s1Jr7XM3lzlff3ruLkoHUY3jFSqP+Hy+zgUFBV7HIKI6JCI48MADzZycnOZvvvnmFyIySlXneJ1rG1WNicjR330X/+d555WcdNddLcNNmtTPfyZiMRdffRXDggVRd/Ysp+zLL2MBnw8bReSD8nL3DaQL1NexGMeX1xeZ8eUdAQyTUHgMgJGwAsXmvl2jVv8hOVbPPoa5bzdI0Ob48j3gui7cH79HfO5MJL5ahOT337q6br3rlpf5NO6IEQjDX9gyZTVtD3Of0T5z2xK9vKYQMWrsalN1mEVtbefrz/b26vmp8aqf/1I2AK7r7sVCRdQ4DRgwwAiHwwUvvPDChyJyZGatfVbIbKaetHZNsmTKOSWX/vnuVqHWrbN/e8mWLSksWhTF/PnRxKyZjvPjj3Hbto1v43F9IxbTd5EeX541yyxp1zI3Ge0FYJjk5h+KQHCwBAJ+q0df1+o3KMfs0Rv+9p0gPp8FAKlVJdhy81UIj58Ec99uP53H3bIJW/5wLbS8DFbfgcg5cxqS3y3D1j/fAvh8KLjpzzBycrH13tuRO+ViiD/7v99rgrt1M2JzZiK5eB4S3yxVd9XqlG7dkp6iJwJffnPXKt7LDTfr7TP3beM3m7SGv7AVDDMAeFiadsZf0MIngVC3XR9JVLNYqDwgImIYRrP8fP4Qjaix6tq1q4RCofDjjz/+imEYE1zXfcbrTNtkNgrfYJqyatq5JXfdcUdLe5/O2TOQVFWxalV6/9PcOY4zd66T3LQpZdq2Mbe83J2RSuEDAJ9v3Zoq9zorVZ2I5AIYDL//ALHDY+H39/AVN49ZfQdaZp8BQat7b/iat9zh55f+825IKOfX5w3loOAP90B8fmy6Yho0HoPzyvPIv/oWJL5ciPisTwERBPYf0eDKlJtMIrlkAeLzZyO5dAlSP/6QcjdtSi/RS8bhCxeqv0nrVLBZB8PqPdjvb9IGZpPWMOw8iEiVB0JkC39+c4gYnbzOQY0PC5U3in0+nxsIZM8LFCKqe+3bt8fEiRPtBx988CG/3988mUze53WmihIJ/YeIrL344pUP//6mFqG+fb2Zo5NKKb75Jo6FC6KYNdspW7gg6kulNGaa8nFpqTsD6eV7C+LxVFbd54t2TkRaARiKYPAg8Zuj4Tfb+Tt0jFj9Boetnn39ZrdeMHLzqvwPZcGNd6Bs+j9+9XHJDPDTqAOxAoBpAZYFjTpQJwKjoAni82Yhd8rFNfa11bVkyY+Iz/kciS8XIfn9N6pr16Xc8lKfxhwxLBv+gpYps2l7hPYe6du2r8mf3wxi+AT1/LWg67pIbl6FxOpliP6wAG4ytrP7MxHVinr9h6gea5+bmxsDEPQ6CBF5q0WLFpg8ebL9wAMP3G5ZVutEInGNF/dQ2RFVfU5ENlx37er/XnZ50/DIkTm1Ph7NcVwsWRLDggVOatZMp+zrr+O2ZclqV/VdJ6JvIV2gljsO9z/VF5mrHV0ADJNwzsFQd7gE7Xyza8+Y1X9wrtm9t5idu0Isq1aWbmy993bE3n8L4dOnQEQQOvZklP37XviKm8PdtAGBIQeg9O93wihogvDJE2sjwh5zy8rSo8cXzUNy2VeaWrUypVu2GBqNGKoKf34z1yxqq+Fm3QyzU9ufl+hZNpClS/Sqwo1HEFv9DRJrv0Vi/Y9IbF6lVvlq1x/bilQiZjhxV/wG0DzHcLvmi36cSuWJiKGqvD8c1RlO+fOAiBzfsWPHf5922ml5uz6aiBqDsrIyPPjgg+Vbt259Oh6Pn62qWXW1RUR6BQLy7qRJTfLGHZNfoy/ONm5MYuGCKObNi8Znz3aiq1YlgrZtfBWN6huJhL6H9P6njTX5nFS7Mjet7weR4ZKbd6hGnf5GOFfN3v3E6jMobPXoDV/b9kjfZqjmlE3/BwJDhv9iD9U2mkpi6103I3TsyTA77gsgfWUn9r/3kVq1ArlTLkbk2ccQGHog/Hu1r9FcVeUmk0guXYL4gtlIfrUYqR+Wp9yNG6FOuaHxqPjCBepv0tq1mnYQs3gvwyxqA7OwNYxwQb0cBe+6LlKl6xBftRTxtd8juakEumWVaznrXYlHjHgiacSSioKgoFWuuB0KDbdLkeHrUGjIXvmCdvkG2uYbyAv8/LXn/XGrUxpHB+6ZpLrEK1TeaF9UVMSrU0T0k5ycHJx99tnhRx999IQ1a9Y0F5FjVTXqda5tVHWeiPS7//6NH27YmGp25pmFZnVewKkqfvwxgYULopgzx4nMmxd1S0tdw7ZlZmmp+5oqPgQwa+vWVNZ87bRrIlIIYH+Y5ggJhg6B39/F16J11Oo3KGj16m+Z3XvBV9zMk2xupBxGKAzx+WEUNIE6zk+POS8+iZxJF2LLLVenP6AKTcRqPVNyzar/Z++846Qo0j7+e6p74obZHAhLThIkB0EURQFzznp3emI8s3feeXfq3Xn6XvKigglFkoqCmSCKgoLknHMOO7N5J3RXPe8fPQsLkll2Fra+H9eZ7q6uerp3malfP6FgLZyL2MqlkBvXsdy9R3J5meBopSCXF2ZannJnN2F/k76G2cXJazIDuSDDTGgVveNF2THEdq1DbPd6WIVbYRfvhFm+yzajJaSsqIhYkghAbrLgtgFSLTME2jQURkFAiIKACwUBDxqkEExBgJPPdVQFnpssYmUh1QjOQrUaTa2gBVUCcLvdbTIyMtyJtkOj0dQtPB4P7rjjDv/48ePP37hx47dEdBEzlyTariqYeSMRdZ04oWR6KGg3e+zxbK9hHFlUWRZj7dooli2N8Pz54bIVKyJuAGWGQTPLy9VkOOF7K2MxpcNzThPi5csLAPQjn38ghBgAl6uBq2XbSnf3PsmuTl0MV7uOEP6khH7PRefPdopMSInyN/8HuN1wte0Ad4fOzvHZM+Du3gfkcsE3+AqEHvk5zEZNkHTLnTUyvqqshLVkPmLLFsNevxpy+3bJJcXE4UrBLGGmZCtXVmPly25juJsNNM10p/y48PiB06QYhF1aiOiuNYjt2Qg7tB1cspPdlXslWZXCsiwRthgBz37vUut8Ei3SDbMgQCgIeFEQEEjzEgDUmFAsCBDWhdAYzqKzGk2toEP+EoDf7//2iiuuOLdt27aJNkWj0dRBmBmfffZZdOnSpVtjsVh/Zt6ZaJuqQ0Qpfj9N6tDB2/nZ53L9bvf+uV95ucSK5VEsWRqR8+dVlm/cGPN7vWKLLXlaJMzTAHzHzNsTZ73meCEiA0BHAH0pJXUwLOscGIbP1aGz7e7WO8XdsTPMFq3PuAp5x4JSCva61bCWLIC1ejnk5k1KBYPMleWCYxES/lR2pTdUrpym5M5qIlwZjWBmNICRnFnnQ/SUHYO1ZxOiu9bBDm6BVbQTZvkuaUaLoWIREbEkAUBOkuDGAVKt0gVaZZJomiaoICBQEBBomEJwHeWhS01z98fh8OsLrV8y839rdWBNvUZ7qBIAMzdITdXpUxqN5tAQES699FJPSkpKk++++24hEZ3LzGsTbVcVzFxGRAOWLo289+gjOwdec20gacnicHTBgnB0717b6/OLZeFKNcm28Q2A2WVlsjTRNmuOHSLyA+gJIc6lpJQhcLm6iLQMy92lh+nu0sPn6tAZRoPGdV4Q1CR24V5Yi+bAWrEU9oa1ULt321xW5qzZZLpgBnKVK7sp+xr1MlydnLwmMz0PZLjqbIieXR5CdOdaWHs3wgpuhSrZxZ7KvZJi5fu8SyluQoNUUs3ShGqdQ6J5G8Nokrbfu5Tu3eexrDPX2Cxd+NwCTRJth6Z+oQVVAlBKpSclJSXaDI1GU4chIpx33nmu5OTk7MmTJ88loguZuc6EsDBzjIiu2bo19n///U9h57Iy9Tmc8L1FpSXSSrR9mmOHiLIB9IXHM4Dcnothmi2Mxk0qPd16+11nd3O5258NkZZxxuf9qlgE1pKFsJYthrVuFeS2rTYXFxOHKw2WFoyULOXKbKx8OS0MV/fzzary44Y3GahjIXpK2bD2bEJs13pYhZthFe1wvEuRImYrIiIxKRQD2UnELQJCtUwXaNWKRNOAMJukmSgIuNEwheAxjz13qa7QKJWQ7EGrRNuhqV9oQVXLxBf1TfX7/Yk2RaPRnAZ069ZNJCUlBT788MNviOgqZv4y0TZVES9L/GSi7dAcO3FvQks45csvAvN5cHuyXG3aR9zdeye7O3URrjbtQV7fabnyPCuFsv/+Bfb6NTDyGyL1yWdBhgFVXobC26+A2aQFOBKG58LBiC2aB2vhXMC2GYYLiEUIhglXTjPpyWkOd5uL4wvdNoCRkgVyShLWCWFhVxQjtmstYns2wgpugyrZye7KPVLEysm2YiIcY0pyE/KSSTVLE9w6i6hFK2EUBASapHlRECBk+qjOeZdqggYpAgQqSLQdRJQLoAUzfx/fHgBgwZHyYomoM4CNR2lzL4BVzDy9Zi0+7HiZANoz87dHaNMfwHJmDtaGTXURLahqHz8AuFz1L9Zco9GcGG3btsWtt96aNGbMmI+I6E5mfjfRNmlOD4jIBaAzQP0oJWUIPJ7e5PEa7k5dlbtb72RXh84wm7YAGcYZUSgpNn82REYW0m6/ByX/fB7FzzwOrqxkuWOH5PIKw1q+hEgIxN4fr1jaSOk4hABFRnImzOQMCH8AvqadEyowlLJh792K6O51sAo3ww7tgCjbJV2RELMVEVHLFrYCsvzErVKFapFOaNNCiKYBYRYEDBQE/GgcEPDu9y7VK7L9BMmckajx4wKkD4BmALoRUQaAdQAGAdgIoCTebhyAvPhpeczcFsBVAMZVazP9oO5/cYjxkgGsBbD6oEP3MPPB+45m+4i43QDQGsBZALIBXADg28PYdGv8+B4AWlBpao0sj8cThb73Go3mOGjSpAnuvPNO/9tvvz3CNM0827b/lWibNHUPIkoF0BumeS75k4bANDsY2blRd5eebleXHl53h84wcvMTbWaNoGIxWCuWwFq6EPbaVZBbt0h71zYBqajirWEQvhQWLi/7W59DxtndzMimxcgc8gsYvlQAEEXTRyCpw4WI7VgF4U9DdOsypA+omQp/R7Q7Uo7ojjWI7dkAK7gVsmQX3BV7bBErI2nFRGVMkc8F5CUL1TRNcKsMQqsWjnepIOBBQcCLnKQz07tUE2T5CTGJtASawABsADEAKv7+UFVMvwFQVcP/0mr7ryOiCcy8HMAuZr6p+klE1PcQfX3GzD8/acOZ961qTUTvMXMxEeUd1OxQNp3s0Kc9elJf+2T5fD470UZoNJrTj9zcXAwdOtQ3YsSIP7vd7gaWZT3FulRrvYaIGgDoR17fBTDNgTBdBWazlpXu7r2T3J26mq72Z0Mkp3gSbefJYG/dhNjCubBWLYe9aQPz3r1SVZQbHAuT8PhhpuVLV3ZT+FteYITFfAT63QJPXkvYxbuobNEXlD7gTqhoBcrmf4q9H/4J3mZdkXbOTUjpdgWKvx0JIyULoqIYvpY9EfrqdRj+NAR6X3dCtiqlYBdtR2zHmn25S1S6S7kiQYVYWMQsW1gKyPQRN08Vqnk6cZumwmiWJkxHMPnQOCDgd9VP71JNkOknRGwkExEl4vMxvgj5JCLqB6ApM08CDik6zqsmTN6qtv8KAKsALD/CMA8TUSozfwxAAmgZ9xydBWBFvM1vmXnmiVwDETXDjz1eVaQQ0YPx92FmfiP+visRWcy8/kTGPN3Rgqr2ydYFKTQazYmSlpaGoUOH+keOHPlAcXFxQyL6KTPrhzT1ACISANoC6EfJKYMg5bnk86W4zupkubv1TnZ17EKuVu1Abvdpl/+kyksRXTgX9vLFsNavYbVjp+SyUqHCFYKIYARylCuzQCXldDJcbRqbrowGMNMbQLi8QDUvjSzdC8ObDBIGVLQShjcFACA8SWh49zAwK4Qm/w/R7avgadgWWZc+CqtoJ8LrfkDlqplIH3AnSud9DCu4Da7MRj+2M1KJ6O61zkK1wa2QxbvYXbFbiWgppBUTYUuR23C8S03SSLXOENSyqTCaBIQoCLhREPAiN5kgtHfplOE1CS4BFZVIAZDICqOXA+hIRAYzy/i+54no3bgQ2kJEz8LxaEkAi+F4sm6vFqqXFm8jALgATI/v/xczTyeiRgA6A/hbfP8vq71PI6LWzLzmeIyOL5PwHA6fHxsBUJXLW/27pyGATABaUGlqhaykpCT91Emj0ZwwSUlJuOuuu5LGjBlz9c6dO3OI6EpmDh/9TM3pBBF5AHQH0bmUnDoEbnc3kZzCrrO7k7tLzyR3x84wGjcFCXFaVOBTtg175TLEli6EvWYF5NYtUhWFwJUVgq0oGcnpbGY0kt7sZsJ1di/TldEAroxGEP5AlZg86nenO781wuvmwNXzaoTXz4W3SScAACsJEgaIBITbD2cO61C24FOkn/9T7P34r4iFdiC2e4NT6CFWCZTuUp5IoeJYpYhZUsRsRrqPuGncu9S6QBjN0oTRpJp3Kdl9+lXGO9NI9VB0byVnIkGCKu6dsgE8D+AfRPRY/NDTzLwJAJj5l0TUFcD9ABrByVl6/aC8pxvhzNUlgAgzR+JFKaoIA9hVbfsxHEj5QXadBeDl+OYvmHnpQceTAfwPwCvMvPswl2cx86pD7P/kMPvrBVpQ1T5ZycnJZ0Tyr0ajSRxutxu33367/8MPP+y3bt26mUQ0kJmLEm2X5sQhonQA58DlPp+8vkEwzTZGfsOIu1tvr/vsbm5Xh84wMrMTbeZRsXduh7VwLmIrl8LeuJ55zx7FFeWkopWCXF6Y6fnSndUE/mb9DVc3p/S4GcgFCYNwkvMSf+s+KPz8Jewa8xTceS3B0kZk6zKQ4ULoy1fBdhTClwIVq0TRjHdYFG1hw6pE0bJPKBpVtHvN9/C7wN0bGKpVpkCrAmEUBIRoEnCjICCQl0wwhPYu1XUyfCT3VnIWnCIQtQoRtQNwB4D7mFkSkRvAj5LziCgNwF8A3AdgExwPz3+JaCszbwQAZi4holeZeWi1U98HEI0fDxJRYwD/PKj7xgBuZOYd1Xcy8woA5x/GbjeANwA8F293ODYQUdWiyQxg4RHa1hu0oKpliChbCyqNRlMTGIaB6667zjdp0qT2ixYtmkdE/Zl5e6Lt0hydeEGBJgD6kc8/EEIMgMud52rVNuzu1jvF1amLcLXrCOFPqpPfF6q8HLEl82EtXwx73WrIHTskl5QQRyoEM8NMzVaurAJOyjlLuFpcbJgZDeHKaAjh9gGnQIwopSBL9yC2ay3MQB5Y2rC3LVXRtV8rilWKmGULaTPSvIQGRKp5ZKVq00gYzToIURAw0CTgQuOAQKqHAEALptOcLD9hdRBZiRibmVcCGFpt+2sAXxPRiwc1TQGwp9qi7ZuIaC2csLnqQjD1oP6DB20vwkEiiYieOAG7Y3A8Ykdr95uD98XDEus1WlDVMm63u1FSUpIuh6LRaGoEIsLgwYM9ycnJBTNmzFgYF1X1NuyirhLPS+gIoB+lpA4mr+8cGIbX1bGL7enWO8XVsTPMFq1BhllnBJRSCvaaFbAWL4C1ZgXklk1SBUPgcIXgWISMpACb6Q2VJ7sZuTp0NVwZDWBmNIKRlF4VoldztlhRxHavd3KXCrfCLt4Js3yXbUZLSFlREY5JEgTkJgtuGyDVKkOgdSPHu1QQcKFJwIP8FIIpdDhefSDLTwJIaKW/o8LMW4loJhF9AyekzwAwhZnnHdS08yFKlb/BzO8cofvDVRbUnCJIF4iqXfx+/9TLLrts4FlnnZVoUzQazRnGwoUL1eeff15u2/ZFzDwn0fbUZ4jID6AXDKM/JSUP4nBlF5GWYbm79DDdXXr4XB26wGjQqE6UG7b37oa1cA6sFUthb1zHavduyeXlQkUqBJkemGl5yp3VhF05zQxXZkO40hvCTMsDGTX3TNYu3YvozjWI7d0EO7QdXLKT3ZV7JVmVwrIsEbYYAQ+hQQqpZulCtckUonm6EAUBQkFAoElAIOBN/L3U1A3u/CgcHrHIepyZX0m0LZr6gfZQ1T7Zfr8/0TZoNJozkC5duoikpKTU8ePHf01E11aV69WceogoB0BfuD0DyOO5CKbZwmzctNLdvbff1amby93hbIhAesKKR6hIGNaSBbCWLYK1bjXk9m2Si4vBkUqDpYSZmqXMzMbKl9PKcDW5wHRVheh5koCT9OYoO4bYng2I7doAO7gFVtFOmOU7pRkthopFRcSSBAA5SYJbBUi1Shdo1YZE0zRhFgRMFATcaJhCcBnau6Q5NrL85EYd91Bpziy0oKplmDnd5/Ml2gyNRnOG0rp1a9x+++3+UaNGfSiEGKqUGpVom8404vlPrQD0paTki8B8PtyeTFfb9hF39z7J7o5dhKtte5DHW6vly5VSkBvWILZ4PqzVKyA3b1IqWMhcUSE4FibhS2Uzo4FyZzeFu90Qw0x3qugZKRkgEicsVOzyEKI718DavRFW0Taokl3sqdwrKVa+z7uU4iY0SCXVLE2o1jkkmrcxjCZphIKAFwUBgXTvvvuqc5c0J02Gjwy3gcxE26GpPxyToCKiXAAtmPn7+PYAAAuYueQo513NzBNOtp+jjPEfZv7FiZ5f2yil/G53nQmR12g0ZyCNGzfGXXfd5Xv77beHm6aZZ9v2345+luZwEJELQBeA+lFKyhC4Pb3I5xPuTl3Z3bVXsqtDZ5hNW4AMo1Y+3GWo0FnodsUS2BvWsdq1y1mzKVopSJgw0/KUK6uAvfk9hLtDI2FmNIQrLR9kuo5bsChlw9qzCbFd6+IL1e6EWb5LmpEisBWhSEwKxUB2EnGLgFAt0wVatSLRNCDMJmn7vUses/a8SxuLFB6ZHMHv+nvQvcH+yy2OMFr9pxztsx0TvrjVj/VFCvd+GoEpgI9u8iPgJTz8RQR/u9hT5RHTnIakeQk+E3W/JKbmjOGIgoqIMgH0AdAMQDciygCwDsAgOBVISuLtlgAIxU97EcBtzHwbnGohE461n2OFiH4K4Kfxze5E1DH+fhIzvxhvkwxgTfynOvccVOO/VlFKeVwuV6KG12g09YScnBwMHTrUP2LEiOfcbndDy7IeY500e0wQUSqA3jDN/uRLGgzT7GBk50bdXXu5XZ27e90dOsPIzT+lNqhYBNayxbCWLoS1djXktq02FxcRhysNlhaMlEx2ZTZWvuxmwtX9XNOV7pQfN3wpwHGIFruiGLFdaxHbswFW4Tao0l3srtwjRbScbCsmwhZTkpuQlxz3LmWRaNFKGAUBgSZpXhQECJk+qlPepV9+Gamq1vcjBrUwMeqa/VEiry+wMPoaH37YLjF1gw0CcEUbU4up05yAh2AKSkiVP0395GgeKoZTKSQGp1rI4aqGrGDmm6o2iOi2E+znmGDmtwC8RUTXAngawKcA/n6Mk4VsAAkVVNpDpdFoaoNAIIChQ4f6R44ceXdRUVE+Ed3OzFai7aprEFFDAP3I67sApnkhTFeB2axlpbt77yR3p66mq/3ZEMkpnpoeVykFtWUjYovmwVq9HPbmjYr37FWqssLgWJiEJwlmegPpzm4CV+uB8bymRjBSs0AkjipglLJh792K6O51sPZuhl20HaJ8t3SFQ8xWREQtW9gKyPITt0oVqmUGcesWwmgaEGZBwECTtCQ0SiV4a9G7VBO8f70fz06PHPJY4KDfoscAKixGeYyRk0T4ZpPEXy8+LdZJ1hyBNOdXqEP+NLXGEQUVM4cATIqv+Ny0KsH5eKsS1VQ/VRDRfXBWlF4GoBuAKwGMIqINAJ6Fs4YE4m0A4C3s92iBiNzxevu1SvwJnss0deqaRqOpHfx+P+68886ksWPHXr5jx47JRHQZM1cm2q5EES/n3Q5AP0pOGQQp+5HPl+I66+yYu3vvFFfHLuRq1Q7kctVY/pMqLkJ08TzYy5fAWr+G1c6dTohepFIQCRiBXOXOaqyScroYrjYNTVdmI5hp+RAuD3AE0WRXlsLatc7xLgW3QhbvhLtyry1iZY53KabI5wLykoVqmia4dSahZQvHu1QQ8KBJmhfZ/rrlXTqVEICvNkmcO6ICg1qY+G1/Dx7u7cZvpkXRKJWwu5xweRsTj0+OICeJ8Kt+Na6hNbWE30UAoBPWNbXGsc7sLwfQkYgMZpbxfc8T0bvM/PGhTiCi13HQYmQn0s9hGMXMZdW2JwKYSESZ8VWpOwK4tNrxeQAerLY9M/5T2/iEEFIIoRWVRqOpNdxuN2677Tb/hAkTeq9du/Z7Irog/qDrjIeIvAC6g6gfpaQOgcvdXaSkKtfZ3YS7a0+/u2MXGI2bVrU7YVQsBnvlUsSWLoS9diXk1q1SFYXA4UqD7RiMpHR2ZTZS3uxm5O7Sx9y30K0vtUrkHeD9UUohtnfz/tyl0A5Q2U7pjoSYY2ERtWxhSce71DxVqObpxG2aCaNZmjAdweRD44ComlieFp6lU03AS1j5QDIUM+79NILZ22z0bmTirat8WB9S+Hi1hfeXW/jrxV78a3YMqwsl2mSd8TrzjMRrAsyccFfjidQOIKLOADYepc29AFYx8/SatfjUc3B9hUMcDwDoGl8Q+XBtugNYx8zFNWBPJoD2zPztEdr0B7D84EWVq3PUiX3cq2QDeB7AP4josfihp5l50+HOY+afE9G4E+mHiM4C8HJ88xfMvLTascEAnqrm3WoPYHm1428x81tEtB3Ah4cwLZE5VEmGYdjQ1RU1Gk0tYxgGrr32Wt+UKVPazZ8/fwERncvMWxNtV00Tz9E9By73+eT1DoJptjYaNIq4u/X2ujt1dbs6dIaReeK56vbWzYgtngdr5TLYmzcw79mrVEWZ4GiYhNsHMz1furKawt/ifMOV3hBmZiOYqdkgYRzgBVKRCkSrcpcc7xK7KnYrI1oGacVE2FLkNhzvUpM0Uq0zBLVsJowmAYGCgBsFAS9ykwminniXagKpGIYgCCKkegjVkwT+NzeGFwd6cOuHYQBOnkLEToydmpPHYxIUkLD8imq1AzoB6EtEr8CpHXA3gBcALI23GwcgL35aHjO3BXAvgNfhOANwiEV9fwHgXABeANPjbZIBrMWPU1qOe857hL7uYOYt8TbNAIw46Hg+gAeY+ct4mywAr8EpXy8APMrMCwA8BmBCvE17AP+DMy8ex8z/BVAA5z59HW9TvU4DANwEYGi877nHeW0j4NRzAIDuABrBSQW6AMC38TbTDzrtVgA3AHgTwIkJKiJqB+AOAPfFPT9uAHceoqmfiIbDWel5xUn0AwBg5hUAzj/MsUkA9q2tQkTjmfm6Q7QLHdwHET0BIOVw49YCPsMw9MrVpxnRaBSffPIJysvLkZycjGuuuQaffvopQqEQTNPEDTfcgIPz4pRS+Ne//oV77rkHLpcL7733HiorK3HJJZegYcOG+P7779G2bVtkZGQk6Ko09REiwqBBg9zJyckNv/nmmwVE1J+ZVybarhMlHqrWFEBf8icNBNEAuNx5rlZtw+7ufZJdnboYrnYdIXz+45pYqfJSxBY5azbZG9aw3LFDcWkJqUilAANmIEe5MhtzUm4H4WrZyHBlNIKZ3gDC7QUAQykFu3gHYjvXIrJoEqyiHaDSncodCTLHKilmSRGzGek+4qZx71LrAmE0S6sSTI53Kdl9euUu1VW+3GDDbTj5Uo9NicIgoGdDA30aO1Ogz9ZYuLiFCbdB+OnZLpz3VgVaZxp4qp/WqacrXhNQjETGbKYB6AqgCxxR1RWOU+FsAA0QF1QAWgJIjr9vEH/tDkARUZiZlwM4Cz+eW7cEUFRtOwlATYUpH6ovL4CnANx/hPMCcK73y/j2HwCkw3k+4QLwTyK6A879qOJfcISvAnAnEX0c76dZtTbNsF+vROOvrQH0I6KtzLzr2C8N31Tr2wMnws0PoPSg8TbG3+cx83Yi6gAg90gdHy2HaiUcFVi1/TWAr4noxYPaXVF9m4h6n0g/NQkR5cFRrusPOvTJqRrzGPCYpqkF1WmGbdsYNGgQUlJSMG3aNKxfvx7nnHMOsrKyMH/+fCxfvhxdunQ54JylS5fuyxFcv3492rdvj1atWuGbb75BcnIylFJaTGkSRt++fc3k5OTMzz77bDYRDWbmWYm26VggIgPOl3E/SkkdDK/3HDJMj6tjF+np1jvZ1bEzzBatQYZ5VAGlbBv26uWILVkAe81KyK2bpQqFwJWVgq0IGUnpbGY0lJ6cZsLVqbuxb6FbfxrYCovorvWwdq9HZPNilC2exO6K3cqIlkJaURGOKXIJIDdZqCYB4laZAq0K4pXxAm4UBATykgmG0N6lU8Wz5++P9hrYfP9U57s7fzztubS164D31bc1pyceg6A4cR6qaqTAEShVpOHAB/vNAew56JwsANfAqVK9HD9On6miPxFdEU+Z8cIRCJ3hCISqPNmuOP5CbB/CSTmsEhbPw/FY3VutTR6AfgDKq+1zwxFOVdwOYEfctu1wIsoOpg2AlXDE1zAAD8TbVQ/XDMPx2AHABmbeFZ9fdQIwC8AxC6pqRe3ui4/9afznpmrNXHBEIHCgZ+w/RPQSM//vUH2fCaFnRUdvcgBnIXFV/jzaQ3X6kZS0/7PQ4/HA6/UiKytr3/bBxSUty8LGjRvRtGlTAE6olWVZiMVi8Pl8+OGHHzBgwIBas1+jORRnn302+f3+1Pfff/9LIrqBmT9LtE0HQ0RJAHrCMPqTP3kwXK7OIj3TcnfpYbq79PC5OnSBkd/wiAWO7F07YC2ci9jKpZCb1rPavUeq8jLB0UpBLi/MtDzpzm4Cf5NzDbNLQ5jpDUAAYns2UGzPJtMq2g57+zIlw4UqGqsUMcsWUZuR5iU0SiHVPF2oNo0c71JBgNAk7l2Kl+3WnqUEYCuFrsMrsblEIctPWHl/EtymOOT+z9ZK/GRiGIKAJfcloyAg0HlYOb6/0w+/W//6TlfiHqpEKuMiAHPgFE3zwAnf2wBHdNxPRLG4EIoCWIV4NWwiuhzOhL76hxrDCe0T8WMNAOQgXi2biBoB6AtnCaLtcIRCVTh3YyJqzcwHLyF0JK4BsAn7xdELcEShDcdLBTgLm9sAFh107uRq798H0AJOSN3WuP3nx+9HFRYcwWTD8drlYr+YqSIIxyPH8evZHt+/HUDhkS6EiJoCuJeZn4pvVwmpnnDEZx8AfwWQSkR/jNd3kADui3dRPfD3QxwhxPCEBFWVYUc4flv89aajtDtiP8doy92H2b8LQOOT7b+G8RiGodeBOU3Zs2cPgsEg+vbtCwAoLS3F6tWrceWVVx7Qbvr06ejZsyfmzJkDAGjRogWmTp2KmTNnolmzZmBmzJgxA7Zt47zzzoPHoytJaRJDq1atcMcdd/hHjRr1vhDiPqXU24m0J57A3Rce7wByuS+CaTY3GzcNu7v39rk6dXO5O5wNEUj/UaK5qqyEtWQ+YssWwV6/BnL7NsklJcThSsGsYKZmKVdmY+XLaWuYjfubkBIqWgG7ZDfs4l0G7Vph8+ZZMmpFRXFMkSAgN1lw2wCpVhkCrRsJoyAgREHAhSYBD/JTCKbQ4Xh1lRdmxFAUYZyda2B1UOL5GVE8N8CH/5tpIdUNnN/UxNZiiRdmxjB2mYWmaQKhMOMv30XhMwnJbtLrUCUApRQiNlBpAxUxoNJilEYVQhGgOKxQEgGKIoyyKFASdUrdV1hO2fvKGBC2GBEJRG1GpQVErYRW+SM4HpSqBevuhSNGvDhw7u2HM7lPgSM0HoXzmVIMYFu8jYED02Q2HTRWGhxvUiqcyoYmHAECON6e71FtTdYj1SmIMx6O8MuFI4Z2wRFv1cPiON6mMw70iF0AYH78fbv4cQ8cATgZQNuDxlJwPF2vAOgARySlANhZrc1YOKGEVQyGc0+mMvO6atc1HU6IYRsAEQBPAph60HiTAfwdjoh9N77PD2BetWJ5HjjesiqRWyUSv2bmOTgMZ4KH6nTCYxg6uuN0ZNWqVdi2bRsuu+wyEBG2bt2KJUuW4LLLLkP1Mvhbt26FlBINGjTYt08IgUGDBkFKialTpyI3NxetWrUCEWHp0qXo3r17Ii5JowEANGrUCHfddZfvrbfeetk0zXzbtk9ZKHZ14vlPrQD0o6Tki8B8HjzeDFfb9lFP9z7Jrg6dhatte5DH6wKcyZa9dhWsKZ/CWr0CcssmpYJB5soKwbEICX+AXRkNlJmUSWZyY4N9eWA7BkRK2RMJKtq5UFib51K5zQh4CQ2TSTVLF6pNvhDN04VZECAUBHxoEhAIeAlwJkT6A/s0ZOwyC+c1MTDqGj+uHFuBiasknhsAfLbWAgFI9RAua+PCN5sliiOMP13gxqglFnaVMxbttDH8ct9pLahitkJ5zBEm5VGF4igjVOmIkZL4T2kMKI0yyqOMcssRLxUWELEZlTFGxGaEJRC1AUsClgKkAiQ7PzUDQZAAEYFIgEDOexBAFHfROPv44OcWzOC4I4OZnR+ofe8VSxCJRHqoWgG4Gs76q1EAGXA8PwYO/FyZD0d0lMDJHfLAyan6Ek4oHOCEnYXgiAGCI6gMAEuZ+eN4fk82gAoAe+EIod1whNYRPTiHYQSA2XBE0HUAHoYTmvhotTZrsN+TVF1LpAH7Clt8ASci7EY4HrrVcDxdZrxNs7i9aXA8QVE44uliABlE1IGZlzHzH4ioeq5vW+wXqvtg5vOJ6DoA/47bVwTHI3ZefLzL4CyjVA5HHFYvancJEf00HhJYvUo5w7n363Fg+N+P0IKqdvHoNahOPwoLC7F582YMGjQIABAOhzF//nxceeWVPwo1WrFiBUpKSjB+/Hhs374dkyZNwjXXXAMAmDdvHnr06IHVq1dDSgnTNGHbuoyUJvFkZ2fjnnvu8Y8YMeJ3bre7gWVZjzBzjYYnx4sRdQHQj1ICg+H29CKfT7g7dWV3117Jro5dYDZtARkKeqyFcxCZPgXlI16G2rXb5vIyoSKVAsIAubwsTBMgQxADXo9bud2slFUqIjuKDBtATpLgxgFSrdIFWjcl0SRNmAUBFwoCHjRM2ed90N6lM5Td5YxQmNF/RAWiNmNPhfOnXFih0CzDwIzNNlbsJYAZ/ZsYePBzJ8+9RTqjSZrAbR9W4qxsgQk3+lFhAeUxRrBSIRh2RElxlSiJAmWxuKckBpTHFMpjjPIYELH2C5JYlSBhwJaA4nis1glTXYgQCOIQQgQAEZz5d7XvqcMKkerbDKKqMQwYJCCEAZdhwCMEBBkQwoAhTBj7Xg/8MQ0ThnDBNEyYhhumcME0qv+4951vCle1/g7uM/7ecP1ovyBjn/0AgVlBMQNg2NLCPz566KTucg1AcCbhZvy9iL+fVm2poLZwPDJ2vM0uAD3gVPH7CM6E34DjdSmH86fzTvzcjkR0BYDv4BStqMrXEnCK9RhwKuZtOGaDia4F8J+4nWZ8vP/FXzOJ6KdxG393mC4uiLdZCkeAueCIxE5whF71FbdL4VTW6wrHoybgiNBGcPLKQnGbroYjSKuLKi8c0Vhl93kAnoNTrCItfvwcOIK2iknx8boB+C2AP8av41EAc+JiCgA+gOPFqqIjHNE7/jDXDEALqtpGe6hOQzZt2oT169fjrbfeAgB07twZW7ZswdtvO9FRrVq1QqdOnbBq1ap9ogsAJk6ciIsvvhgAUFZWhlgshszMTJx11ln44IMP4HK5cO2119b69Wg0hyI1NRVDhw71jxw58s5QKJRPRLcws3Wi/RFRKoA+MM3+5EsaDNPVwcjOjbi79vSYZ3X0QAioHdtgrV+Dyg/ftfnN4aTC5Qbs/d9/BMDvgmkKgm0AYdtGihGjBl5SzdKEbJ1BokWGIRzvkhcFAYF07z7vl/6wTTBVIVzlMSdEa2+lQlElEIowSqKOMCmNAiVhheKoQlkUKI054VuVNiNiAVEFxGxHkFhxMSLZeT2So+SLdfKAbXrOiVZaW+Ts31zinL1g135ps6KQsaLQOb6rQiHr7xaMqmUjmeJChOLiA2DwfhHC6kdCRJCAIAFDmBCmgEkGfNWEiKgmKA4WIo5gMPd5b0SVeCKBuBnxG8Bx4cRV/6F6g/0pvlVHeF/eL4N/JLCcVwXFClJJMMv4q4JUNpRSrFgys4TzqqDYZsuOUSy+zWAoVtXvCzEzED/GDKp6XrPvHjo3uOo4AKZq7/cLPux/rULEH2w69wj7xKUhRCJz1lPhfAb54IShfQlHFAgAlxPRvLiocsXbpcdf28dfN2C/gEiFE15XFc4yHo5omBf3UDUCkBk/FoEjJiJwQtnc2F9FEMCRK2nD8XKVwvFOSTg6IRUH5nRVxxNvlxy/tk4AfgnHy7QKjsBZGr8PG+EISBX3Fm0AMASO6CmGU+giLd42DcBVRPQ2HA9XlccoGfvDGScS0cR4+tB9AEbCCTPMgXMPZ8bPuz0eDpgCR5j64XjPAMeb1QjAGiJagQMLhISZeQhwyFLqP0ILqlrmSMnTmrpJ9+7dfxSW17lz5x+169GjxwHbV1111b73KSkpOPfccwEAaWlpuOuuu2rcTo3mZPH5fLjzzjuTxo0bd8m2bdu+JKJLmLniWM6tSowmr+8CmOZAGGZjSs+wRUqqhwxDKFsqVVyUFJ76ucBnzhKBHgPwOrLHjMYny9kpxI0DQrVMF2iVSaJpQFCTNIGCgEDDFILHrF/eJaUUYgoojzIKKx3PSzAMFIUZRWGFwrjnpDjKKA0zyiyg3GKELcdLEpFxD4kEbHbCtlT81XmWfywcxiMS/1Uc6BE5cK4fnyIDONADopSs5l04VuLel7gdotr4FPfGEAEx2/E4eVw+RC1nXSmfOxmRWCUYCqZww1YxEMip5yzcsPZtM0xyQcIGMbPbMECg/fLtgFIBzM7F7rtCOHv2XyezBLNNto3q94GqhMG++3KI7apbWhUKJw54XyWwwCK+Hd/3o21DOG2Nqv0i3kY4Qs0gqlqfi4z4PmEIGCbi24IMQSTibZwfE4JcEPv6FiBCvE/ExeR+O+Ln/mhflV10tLaHaX+kOdUT730miEjUtLf9GJkHYByckDkXHIHwIpyJ//hqHqodcARFEvYLiTAcYXURHA/Vnvj+xXA8RQpOyFvLah6quXA8OpuxvzpfCzhenOqV+I6WQzUbwK8A/BqOuLLghA0uB3BefJ3XwXEbInCKUrSOH28XH29y/NqbxPsohBNGdzWcz+0IHI9cWbx91YO7jPi+AJxcquJqdpXCEUKt4WiXXXC8TVWF6fLhFOYojvfzq/h4KfG+/h7f/gjAz+P3tEu83xUA3oaTc1UdHxElM3M5nKIgG3EEtKCqXdTBFeE0Go2mLuFyuXDrrbf6J06c2HP16tWziWgAMx8Qh09EAk7F1H5ISr4EttUPzhNWsOUkXZCS8JfscZlleyAZCFsQyW5CXgqpZmmmap1J1CJdiIKAgCOYCJk+OmXeJVsphCodUVJYqbCrgrG7nLGnglEUZhRH4onuUUa5jXgeCRCRvM9DYsd/FO//Odon+n7xcbAQcY7un6HzIYRI/LVqcg44T/kZxylEqo1WNSkXjhSpsmVfxsq+9LH4/380X2U4D6SxzyPC1TaqvuL2i4fqXoeDxAIO9CoI7BMJB4iD/ZNtsOOtqZqwg/dN3MV+sbBhT9RkAJYdAQFMRMjwC1UEw4haHBdTQKrPw1IpsqWCrYCMJC9CFWHYbIEI6NOiIWUk+SEE0Y8n+/vtIAIMIQ4UBUcQBxQXMEdqX3XsGH+tR9quzzCcCXwiBFUuHG/IBjgek//ACeOLARhEREsPKndeDkcQxeCIgBD2F6Uw4YiyRnB+v8VwRElV+JwPjmfIi/0emDbx7WQch4eKmYuJ6EI4omwzHHGTAadwhkVELmaeREQL4QiMKjGUCUfcrAAwipmfJKI3AFwP57thOIAt8b42x/toBif3q6q8PcX7MwAsBLCEmSuICMycCwBEdD6Atsw87CDT0+EIqjIAg+Csb/UCnA+rnnCE0x8B9IITGtgLjrdsWPz+GgB+Aif3ajgc0YX4mAYcQXjEfDQtqGoXqQWVRqOp6wghcPXVV3u//PLL1nPnzl1ARIPgTAYuhxPfny0A4RKAqiyHXU1YGNKCKcAulzM3VwwQAz4TiNmMTUUs1ocUpqw/du8IVZvg874t7Js6Mu8XC/t2E1A1ySfaHwQVPwNV3ozD20Dx0/fJnH1jVfVxgLPiML1U5accy8VW9Seq8mCqhIUgpqrIrrinSMAAiFjEM2dAYCKi/V6MeH9CVPluHJdeXMNVeXXiZx9wj6n6Nu03rlqZAOeuVBtrn/379GE1G/aNUe1CqwmvKhG5/3WfGKOD2hCDD7iX+7aZIZkh41NntyEAx+NEtlSI2rYRtW34PS5ELBsew0BFNEapPg8qYjEIIhRVRiAEQcaV8qKtO+AxzQPtqzbmgdF0+4Pt9rWpen+I4wdew4HXvf+cg67zEFSfUxy272rGVu/lwB4PPOng0Y40d/lR2wPe/Pi82poFGSRIJsQ5BTDzSiIaCeAvcLwhV8LJ1XkWB+YRfQVgIJwJfwocj5UN4Blm/iDeZjmAhgA+hvOvZxqAOwDMrVaUQsHJC0L82EgAA+BUy8vBMVb5I6I0OF4qDzPfRER+OEIuBuARZrbiHqp/wlmbCnDEXpXXKA/Ak0T0KzhiZkG8WIQfjkh7A/sX5y2FI/qWw6nyVxzv6304IrGqCERrIhoGJ3fsLwAaEFHH+H21AYyCE174KYBLmDlERPfE7R4AR7BehP1ev7J4v2UAno7b4IMj4r6D43V7sNrvaAwzb8FR0IKqdlFK6WWoNBpN3YeIMHDgQPfu3bsbrV+/fsXBxxWc/JaDkQCkAkVjPz52YlQLGdu35+A3h5i7HX7meKSdCaXKIsnVZ78MHN7rQId5X++JyQP/OAvLnarOZRHnD9OKHw9VOCGB8iDFwQBKwlHsn/tpTjfiYioh/y6IqB2cELLpAD4D8BiAqlj/V6uF/P0aThnwxtifS1UJYEG17q6F493pC+ejtyccsbAjfnwnHHHxeHyb4Syq2wJOKOAxF6UA0BtOzlJvIirGgSXRy4loUTzsbyGAW5lZEdF4Zr6OiJoDeAROhcO/AZgA4OJq+UdVIYguIhrIzF8S0SY43q3fVmuTBEfknBW/xjXMXLWocM94FMPP4/fNBydP6kFm3kNEfzhEvtM8OIKrK/b/g95a7boaA/gTnMV9B1c7b18O1bGgBVXtoj1UGo3mtMCyLHz00Udqy5YtIsvv48LK8H4Hg2EoX5t+IrnjRSC3D6B4OhMRiIy4m0PEdxFARtztEfdXCMd7UHXOPqqfo9GcIMXfjkR4w3yYgVzIkj3wNOsCf6teKJ0zAdbuDXDlNINVuAXepl2QcdE9sAq3IPjZS8i5+QXsGvU4RFI6uLwIgX63wN+mb6IvR3OCbP/fHYzEhPtVsRvA75hZxquctoQjjHZVa9MQjijoC6ccekM4XquOiOfsMHMJEe1l5n5VJxFRJuLigJmD8YIKZTgQG0543Y7qO48S8jcJwCQiGhf3UI1n5uuqtyGin8NZEPerqs/quIjpDKe8+Mtwij68AGADM19ARL8EsJaZJ8RDxv9IROsAFFetWVvVBo6o+gZOUYp1+DF3wVnc+Odw8s36wgnTuxrA7IPXwI1XAPwpgJ/BCUtsD+CfzHx+/PgTcAp8DDvovHGHukeHQwuq2kV7qDQaTZ2nuLgYo0eN5uKSYtG7aUO+skt7enfOErlsx16jYWZr3rJ3jbBXfos9q76Bz58qXR0GGSk9robpTz165xrNKSZj4L3Y8cb9sIJbYKblw53ZGLKsELk3/HH//vR85Fz9awBA2aIvkNxlCNwZDZDS9TKUzZkA4Q8gtdvlCb4SzUlCSJCgYuaVAIZW2/4awNdEdOdBTUvheEteh+PgN+B4nHYc1C7nEJ6XNxAvoc7Mi3CQSCKij3Di12/Ex2tfbdxFzPwIHA/Uecy8udpYHjgialBVdVgiWgygTXW7iejhav0c8PCMmf8S33cfgBgzP31wmzh5cIRTUfz4DwCeOMju6pQCmMHMu+PtV8BZsJfY8XJUwCn3PgJAsNp54aPdpOpoQVW7aA+VRqOp06xfvx7vv/8+YrEYtc/PUVd17SAA4PoeHY3QNz+oikgRP3z5342Js4erzYVrhFVeakTmvI/y2e/DH0iT1HqAkdr7Opj+QKIvRVNPEW4vGt335iGPHWp/er9bD3hffVtzelKtYmJdm3R9g/3FJsDMW+MT+RurtfmcmecddN7BAutY+BoHrt10zDDz9QBwsIeKiFwA8quLqXj7KBH9B8BUIlJwhOF8AH2Z+cA1DI4+9itHafJvAK/E87SqvJDPVLe7OvGiEn+PCy0Fp1DJX6v+Npj5FSK66eDz4FT5a8bMG4/Fbqp7f2tnLkTUKysra/IDDzygZxoajaZOwcyYOXOmmvHtDCFtiUbpAfnQReccUG0vYtn459SZnJPWju+/9P/Ext0rMGHWMLUtuE7YdhQGAZYBGBLwp6TaaHW+mdr7OpjJGYm6LI1GUw9hVtjylyuYmevF8gqnCiJqzMxbE23H6YAWVLUIEXXPzMz88sEHH9SCSqPR1Bmi0Sg++OADuWPrdipIycfeyj14Ykg/YYofz0VKKiP4+5QZ6NH6Er6+7y8IANbvXIoJs4epHaFNImZH4AUQdRHYYhgEJKWkSNWivxHofT3M1KzavjyNRlPPYCWx5a9XKWalF/jW1ApaudcuOodKo9HUKQoLC/HKK6+wKoriyjYX8PaynXjoot6HFFMAEPB7ce/5vTBr1Sf07bKPAAAt8jviiav/J+4d8jwaZ7VSyvSCLYYPTlJAaWWZIZd+hj3Df4qiV26SwUn/hV2yu/YuUqPR1C+UAoi0x0BTa+gcqtpFMrMuX6XRaOoEK1euxMQJE3FZ6/PRKa8t/fXbV+nBgb3I73Yf8bwGaan4yTnd8NZ3/0N2WkO0a9QdANC6QWf88ppXxJrtC/HhrFfU3tIdAnYELttZrZE9hGSuMLJ2TVarX5skvP4kaTftYwT63AhXen4tXLFGo6kPsIwBQlhHb6nR1Aw65K8WIaKOgUBg5iOPPKJLYWk0moShlMK0adPUvLnzxAsXPYZUTwoe+uQP+Gm/LmiRk3nM/cxev5k/XrwKT17zKuWnNzngGDNj1bb5+HDWKypUtku4VQxRpSCIEAEjJyBU92wSloT8drM0vD6ftJr0NgJ9boA7s3FNX7JGo6lH2OUh7Bh+d4myImmJtkVTP9AeqtpFV/nTaDQJpbKyEu+++64qKSzGF7e/hvJYJW4a9wiu7NrmuMQUAPRu0YQKyyvlSx89QL+/aYxI9u5/VkREaNe4O37T6HWxYuscfPj9K8quLKQGJClk2ygvYfF5sYLhIdGvscEXNVPGrG0z5JdvfW14PV5pFfR0xFV20xq+AxqN5kyHrQgghF6VWVNraA9VLUJELZKSkhY98cQTyYm2RaPR1D927tyJ0aNHc/PURurDW/5r7Czdg0tHDkXvFvkY1KHNCfWpmDHy+wVye7FFz9wyRpji0M/pmBlLN8/ChFmvcGW4CGe7iIpsW220LBFjhgKQnSbk0I6m0TFXYNwyW05aZxsej0fFGnWjQO8byJPX8iSuXqPR1BdiezZi15intqhIeZOjt9ZoTh4tqGoRIsp2u92bf/3rX/sSbYtGo6lfLFq0iD///HO6vdMV/NzAh6mwogiD3rqTG2V6+ZZenU+qQJEtJf771SxlmDn85DXDjlhVS7HCko3fYcLsYRyNlPCFPpeIKCW/rqgwACAmGIZJOCdPqOcHeERxhPH2Ykt+sc42TJdbWQ27Umrv68jboO3JmKzRaM5gottXYc/451bJcGm7RNuiqR9oQVWLEJFXCFH+u9/9Tpfx1Gg0tYKUEp9//rlcvmy5+O+lv6fBrc9F2Irg8pH3sIVSdf8FvWvk86gyGsM/pszg5vm9cOdFvz9q8R3FCos2zMDE2cPYipXxDck+YTDUmJJioQQ46iPIsKT0JCHv6WAaT/Vz47utEu8sseTHq23D5XKpWH5nSu11HXkbt6+JS9BoNGcI4c2LUfjRiwtkZWm3RNuiqR9oQVWLkIP1m9/8xjBNnb6m0WhOLWVlZRgzZoySFTH++NZhRqNAHqSSuOP9X8rVwdV4fFBfQxymPPqJECyvxEtTZ2BAx5txaY+fHtM5Skks2PANJs4ezipWyT8P+EWW6cKwYCEXKgkrzSAIKFlii+65Qv3fBR7Rt7GBrzdJjFpiyQmrLEMYprLyOlFKr2vJ1+TsGrsejUZzelK5bg6Cn/9zpqwsOTfRtmjqB3pWX4swM7tcrkgsFkvSgkqj0ZxKtmzZgnFjx6Fzbjsec/vfDFOYYGb8evLf5ZLdK+iJwf1ETYopAMhM9uPu/j0xbPoY5AQaoUfrgUc9RwgD3VtegC7Nz6P5676i12e/ykKW8P1p6aKt14vhwUI5Nxw2PBkmL09x48JxYSR7IO9sZxj/u8RjvHmlF99skmL00qVy/IQFRkSYysptTyk9riVf8641en0ajeb0gK0owFyeaDs09QftoaplPB7PnnvvvTc7PT090aZoNJozEGbGnDlz1LRp08RDPW/DI/1+tu/Yf2eNUv+b/Q49fFFvSk/ynzIblmzdyWPnLKZfXPYSmucdXzieVBJz1kzlj+e8BkPG+JH0FHGOPwlvF4XkByUlhplsKGrtE1YwpmLbY6JTtpB/Pt9tDGnlglSMmVskRi+15PsrbENCsMxpx0ndrxH+Vj1P0dVqNJq6RvnSL1H01evjZbjs+kTboqkfaEFVy/h8vo0/+clPmubl5SXaFI1Gc4ZhWRY+mviR3LB+gxhx9QvUt8l+D83E5VP5l5P+Qnef1w0Fmaf+gc70VRvUlyvX02+uf4syUnKP+3wpbcxePZk/mfsGuZUlH01PNQanpuDD4hJ+vSiISmIWHZOEmWaqklklwmdA3dbaEH++0IMMv4BixvdbJcYsteS4ZbZhs2CZ0xr+bleRr1Uf1LR3TqPR1B3KFnyGom/eflNFK+5KtC2a+oEWVLWM3+9fcuONN3Zs0kRX8tRoNDVHUVERRo8azV7lUp/eNtzIStovmmZtWYQ73n8S1/doj7Mb59eKPcyMD+Yvk8t3hOiZm8cKr/vEPGK2tDBr1Rf86dw3ycdSPpkRMC5NTcW3FRUYFixUq2NR4WrhU0mdU0TZojIZ3hQ22maS/MO5HuO6s1wAnNLuc7Y74mrsMtuISGKV1ZL9Xa8UvrbnanGl0ZxhlPzwIUpmjvqXsqKPJNoWTf1AC6paJikpaeaVV17Zt3Xr1ok2RaPRnCGsX78e7733HgY06alevepPB+RGrSnchCveuQfnt22CAW1b1KpdSjFe+3aOLI6Y+N2N75xUAQzLjuG7lZ/y5/PepiQo+avMgHFJagBrohG8EQrJKWVlhivTJZMvzjDsUlsVfR0SbkBd30KI/7vIi7xkZ2xmxvydCmOWxtSYpTaVWwCyWrC38+XC336AFlcazRlA8czRKPlu7B+Y+ZlE26KpH2hBVcv4/f5PhwwZcmnHjh0TbYpGoznNYWZ8++236rvvvhNP978Xd3U/MF1gV1khBr91J1rlpfJ13TsetZT5qSBq2/jX1O9UWkoLfujyf5x0ifaYHcXMFZ/wF/NHUiqx/E1munFRSgpCto1xxcVqZFFIKDcp7wXpwtfCh9C0kKxcU2m0yBDyd+e4jNs6mvtEEzNj0S6Fccss9c4Si0pjIM5oqrxnXyaSOl0IcZhFijUaTd0mOPl/kfJFX/yKmf+daFs09QMtqGoZr9f7zsCBA2/r3r17ok3RaDSnMdFoFO+//77avWMXxl3/kjg7/8CFbsujlbj07bvZ5Y7y3ef1SKjbpTQcwT+mzODOzS/GTf0frRFhF7Mi+Gb5RDV5wWiRLiB/m5luDEhJQYwZU8pK8UowqHZJi1xnJyPrsmwqX1KuQtOCZEjmK5oJ+ttFXioI7L8tzIxle/aLq2AYRBkF0t3pEiO58yAtrjSa04g9H/yxLLzuh3uYeWyibdHUD7SgqmVcLtc/zz///If79u2baFM0Gs1pyt69ezFq1CjOcaerj259xUj1Jh9w3JI2bhr3iNpatpkfveicGl1r6kTZVVKG/0z7Dpd0vxsXnl1zhbeiVhjTl36opiwaK7KEkM9kpRv9kpMd71MkjNeCQfl9ZaXhbuiRmbfkGqQIwSmFsnxFhdE4jeRTPV3GPd1cPwr1W7FX4t1llhq5xKbdFUwivaF0dxxiJHceAmG6a8x+jUZT8+wc+XhJbOfq65l5aqJt0dQPtKCqZYjo9+eee+6zF1xwQULCbzQazenNihUrMHHiRFzVZiD/49Jf/+hzhJnx0Kd/lN9snE1PDukr3HVozbu1uwvx5sx5+NnAZ9Gp6Tk12nckVomvl36gvlw0TuQYQj6bnWn0SUoCAOywLLxTFFLvFRcLI9mQSZdlGmm901A8s5hDU4NAVGFwY8LfL/ZSq8wfRyWuLpR4b7mlRi6xsb2MhRHIl2aHQUZKt8u1uNJo6iDbh/+81C7edR4zL0q0LZr6gRZUtQwRPdytW7cXL7vsMm+ibdFoNKcPSilMnTpVLpi/wPjLxU/i2g6DDtnur9++LkcsGE+PXtxHpPrq3sfM3I1becLCFXj8qpepYWbNF8kIR8sxbcl49dWS90Weacg/ZmUYPeLCqlIpfFxSwq+GgiiDgqtPKuXdlIfo1iiCU4OybEmZkZ9C8rFuLuOR3i4Yh/DsrQ8pvLc8xm8ttnlLiRJmIE8a7S82UrtdAeGue/dbo6mPbP3njZUqWtGGmbcl2hZN/UALqlqGiG5s1arVa7fccktKom3RaDSnB5WVlRg3bpwqC5Vgws3/Ey0zD73swrjFn/Iz0/6Ne8/vTg3SA7Vs5bEzadlq+d26beJ3N46iVP+pWROrMlqGLxe9q6Yv+1A0NE35p+xMo4vfKd2umPFdZQWGB4NyeSRiuFv4VM4d+cKV4ULx98UcmhKEKpe4oBHh7wM91CH30F6+TcUK76+w+K1FFm8oUsJMzZFGu4FGas+rIE6wTLxGozk5mBlb/nqlBKtkZo4k2h5N/UALqlqGiPrn5uZ+fO+999bd2Y5Go6kz7NixA2NGj0HLtAI5/uZ/G17Tc8h20zfMwd0TnsatvTuhXYOcWrby+GBmjJ69UG4MhvHczWMN8xSGzZVHSjB10Tg1Y/lHorFpyj/nZBkdfb59x9dHo3gzFJKfl5UarnSXTLsuxwj0CSC8Pozgl0FZOr/UyEoi+VAXl/HLc1xwm4fOR9taojB+pcUjFlm8JqiEKyVTirYDjUDPqyEOynHTnBpUpBzbXx0KV1YBACDn+ucgXM6/F6t4F4qmvYbAOTfBk98Ksb2bEJr8MiAEcq79HYQnCaEvhyN9wF0go+6EyWqOHxWtxNZ/3xJlaWmXsabW0IKqliGilklJSQufeOIJ/Q2r0WiOyKJFi/jzzz+nn5x9FT9z4S8Om3e5bPcaXDv6QQzq0AJ9WzWtRQtPHFsqvDx9llKcxk9d/8ZJl1M/GmXhYkxZOEbOXPGJ0czlki/kZhvtvPvnW8VS4r3iIvVWUZGwTCjvgDSRe20u2GYUzyrm0JQg20WW6Jsv1N8GekSPhoefdG8vVfhwpcUjFtu8Yo8U7pR0SW0uMFJ6XgvTn3qqL7XeoiLlCE0dhqzLn/jRsb0TXwCZbqR0uwKe/FYIffkqUntcheiO1QARQAThSYKvaefaN1xTo1jFu7BzxC8KVbQyO9G2aOoPWlDVMkSUJIQo/u1vf2sS6boUGo3mx0gp8dlnn8mVy1eI/132LF3c6vBVQbeX7sbgEXeiY+NMvrJL+9PqQyUcs/DS1BncKLsLDx30x1opRVhaGcKkBaPlrFWfGy3cLvlCTrbRppqwspjxZVkZhoeCaqsVE66OyZx3Wz65s90Ibw4j9GVQFv9QYqT5SN7b0TR+f54b3sN4rQBgV7nCxFU23lxoycW7peFJSZNoeb6R2vs6mElptXDF9QcVKUfRt+8g8+L7Dnm8eOZo+Fr0hCe/FYqmj0BShwsR27EKwp+G6NZlSB9wZy1brDkVRHesxp73n1kjw2VtEm2Lpv6gBVUCME0z8sQTT3i8Xu2N1mg0B1JWVobRo0crVWnzJ7cNMxqm5h62bXGkDENG3MVpyeCf9uuW+NroJ0CoohIvTZ2Jvu2uxVW97661cUsqgvhi/kj5w5opRmu3S76Ym2O08BwYTrkkHMZroaCcUVFhuPPdMvPmPCOlYwpUVKFkTgmCkwtVbE9M9MgV6i8XeET/pkcOFdtb4YirEYssuWCnNDzJqZJb9DdSe18PMyXzVF5uvUBFK7Bz5OMw/KnwNuuKtHNuOuB4dUFllwVR/O1IGClZEC4PPI3OQuXa2TD8aQj0vi5BV6CpCcLr56Lws5e+l5Ulen0aTa2hBVUC8Hq9O+6666787GztjdZoNPvZvHkzxo0bh2557eWo6/9qmEdYTDZqx3Dt6AdVKLqbHxrYxzidPd7bQiV4+etZuL7vo+jTbkitjl1Uvhefz39bzls7zWjndqn/y8sVTdwH5nTttiyMKi5SY4uLhfAJmXRJppE5JBNCCES2RxCaFpLF3xUZyR6Sd7YzjD9e4EGy+8j6Nlip8PFqR1zN2S4NT1KKVM37GYE+N8BM1d8NJwOzQmjy/5Dc8SJ4Gu5f8Lq6oKrCKtqJ8LofYBfvQvqAO1E672P4W/WGK7NRIkzX1ADlS6eh6KvXJshw2TWJtkVTfzgtn2ie7gghdpeXlyfaDI1GU0dgZsyaNUuNHj0av+hxG8bd+NIRxZRihQc+flZuK9uOBy7ofVqLKQBolBHAbX264L3vXsKaHYtqdez05Gzcet4Txu9ufAu+xn35ii3bcOvWrWpLLLavTa7Lhcezc8TMFi3xZHKmMCeGeNPQVbx1+FY2U000uKOB0fY/7ZB6cwNj+G5DBf5WgS6vVagv1lqHHTfTL/CzLm58+7MkY9cTKfjPBZbRo3iK3Pvqz1D08o2y8It/wyreVRu34IyBlQQAEIl4lcWjPzAuW/ApUrpeCllRVNULWMaOeI6mbiMri8F2TJdL19Qq2kOVAPx+/6eDBw++tFOnTok2RaPRJBjLsjBhwgS5acMm8fY1L1Kfgi5HPee5af+V7y39lJ4Y3Ff4PWfOwrIz125SXyxdQ09d9wZlBxomxIZg2S58OudNuWjjDONsj1u9mJsjGhzksWJmzK6sxPBQUC4Ohw1XM6/KuT1f+Js5pdKju6IIfR1SRd8WCZ8BdXsbQzx/gQcZ/qM/wyyNMj5dY+OtRZb8drNteP1+aTfpY6T2vh5u7TU5ItEdq1H01esACXjyW8PbvBvIMOFt3AHAjz1UlevngkjA17wbKtfPRcl3Y+HKaIisyx5P5GVoTpLg5P9Fyxd98Stm/leibdHUH7SgSgAul+s/AwYMePCcc85JtCkajSaBFBUVYdSoUZykPOrT24cbGf60o54zYv4H/H/fDMcDF/ainNQzr1joxAXL5cKte+jZW8YKnztx17e3ZAc+mfOGXLr5e6Obx61eyMsRua4fi9dNsRjeCoXkx6UlhhkwZeo12UZG/wwAgLIVyhaWITglKMObwka7TJJ/ONdjXHuW65hsKI8xPl9r4+3Flpy2wTa8Pq+0Cnobgd7Xw5196LXINJr6zu5xT5dENi/+GTNPSLQtmvqDFlQJgIie7NWr1/ODBw8+tm9VjUZzxrF27VqMHz8eFzbro4Zd8ZwQ4ujeiylrZ+KBj5/DT/t2QcvcM7OIgWLGmzPmycIKxu9vGmMcy305lewu3opP5rwhl2/5wejpdas/5+WJbPPH4ZilUmJ8cTG/WRRCzAB7znPKrguvY39sbwyhb0Kq6OuQcAPqhpZCvDjQi7zkY7u+ihhj0jpHXE3dYBsej0dajXsaqb2vhye3eY1es0ZzOrN9+M9L7eJdA5h5QaJt0dQftKBKAER0a9u2bV+58cYbUxJti0ajqV2YGd988436/vvvxTPnP4ifdL36mM5buGMFbhz7MK7o0gY9mjU+xVYmFsuW+Pe075Tf1xiPXvmfOpHru6toMz7+4XW5cts8o7fXrV7IyxMZhxBWkhlfl5fjlWCh2mjFhKtdksq7PV948pwKgiwZZUvKEJwalJVrK40W6UL+/hyXcVsnF441Fy5sMaastzFysSW/WGcbbo9bxRp2o0Cv68nToHWNXrdGc7qx5e/XRtmONmTmYKJt0dQftKBKAER0QX5+/odDhw4NJNoWjUZTe0QiEbz//vty78499O4N/xQd845t8ruxaBsufftu9GqRj8Ed6sfSKuWRKP4xZQa3KzgPtw/4VZ2purEjtBEf/fCaXLtjkdHP6+Y/5eZS2iGEFQCsiETweigovyovN9w5LplxU56R2mX/wr5WkYWib4pUaFqQDMl8ZTNBf73ISwWBY9eQUZsxdYMjrj5baxsul1tZDbpQSu/ryNuw3Ulfr0ZzOqGildj675tjUNLLeoKrqUW0oEoARNQ2JSVlzmOPPaY9VBpNPWHPnj0YNWoU53uz1Ee3vWIku/3HdF6wshiDRtzJDTI8uLV35zojLGqDvWXl+OfU73Bxl59gUNdbEm3OAWwLrsfE2a/KDTuXGuf53PzH3FxKPYyw2mvbGFNUpEYXFwl4hfQPyjCyLs2CiC8IzIpRvqIcoSlBWb6iwihII/nrXi7j7q4uHE/IY0wyvtoo8c6SmPxolW0YpktZ+Z0opdd15CvoWCPXrdHUZWJ7N2HX6F9tU5HyM9uNr6lzaEGVAIjIJ4Qoffrpp81E5wdoNJpTz7Jly/jjjz+ma9tdzH8dcuzelrAVwZXv3KsiqoQfuLC3cSptrKts3BvCq9/OwR0X/BZdmvdPtDk/YsveNZg4e7jcvGelcYHXw8/l5lDyYYRVTCl8XlaGYcFCLlQSZrdkNLi1AZmB/e3tUhtFM4o4ODUIiipcUkD460VeapV5fL9+SzKmb5IYtdSSE1ZaBhmmsvI6UErPa8nX9OiVJDWa05HK9XMR/Owfs2Rlqa76palVtKBKEB6PJ3jfffdlpKWlJdoUjUZzilBKYcqUKXLhgoXib4N+SVe3v/iYz5VK4ifjf6VW7l3Fjw/uaxj1+OHLgs3befz8ZfTIFf9GQXbdDHnctGcVJs4aJrcWrjUu9rn5mbw88h/md8bMmBcOY3iwUM4Phw1XgVdl354nklomHdCmcnUlglODsmxJmZGfQvLx7i7jkV7H57UCAFsxZmyWGL3UkuNX2AaTUFbuWUjucY3wt+hxUtet0dQlyhZ8hqJv3n5HRSvuSLQtmvqFFlQJwu/3z7/22mu7tmjRItGmaDSaU0BFRQXGjR2nKorL8NEtL4tmGccegcLM+PXkv8tPV0+jJwf3FV63Lgj65Yq16pvVm+npG0dSWlJWos05LBt2LceE2cPkjuAGcYnfjd/m5pHvCAJoayyGt4tC8sOSEsNMMWXKVVlG+vnpB4gmu9xG8ffFHJoShCqXuKAR4e8DPdQh9/CLPx8OqRjfb5UYs8yS45bZhoRgO7stkrpfRb6WvY5brGk0dYmir9+0S+d8+Awz/znRtmjqF1pQJQiv1zvywgsvvL1HD/10UKM509ixYwdGjx6NNulN5Pib/mO4zeNbfPfl2WPUv2e9TQ8P7E0ZyceWa3Wmw8wYN2exXLunjJ695V1xvPe0tlm3cwkmzBqmdhdtpsuTPPTrnFx4jyBWKpTEh8Ul/FooiLBgdvcLiLwb82B494f6MTPC68MITg3K0gWlRlYSyYe6uIxfnuOC2zx+IaSYMXubxJiljriKKWKZ3Zr93a4UvtZ9tbjSnHbs+fBPZeG1s+9n5lGJtkVTv9CCKkEQ0ZM9e/b805AhQ+r2rECj0RwXCxYs4EmTJtFdXa7F0wPuP+7zP1oxjZ/84kX6+Xnd0CQz/RRYePoilcLwb35QYSuJf339mwlfo+pYWLNjESbMekUVlmyjq5K89KvsHLiPYLdkxrcV5RgWDKq1sahwtfar3Nvzhbeh98B2YYniWcUcmhyEXWxRvwZC/fVCj+jR8Pi9VoAj1ubuUBi7NKZGL7UpLAkqswX7ul4h/O3O0+JKc1qw440HSqzCzZcz84xE26KpX2hBlSCI6KqmTZu+/ZOf/CT16K01Gk1dx7ZtfPbpZ3LVypVi2OXP0YUtjz8nevbWRbjjvSdxXY+zcHbjBqfAytOfiGXjn1Nnck5aO77/0v87LWb5zIw12xfig1kvq6KyXXRtkpd+mZ0N8ygiZU00gtdDITm1rMxwZblk+g25RqDHj1fbCG8KI/hlUJbMKTHSfSTv7WQav+vvhvcEvFZV9i7YqTB2maVGL7WoLAZwZnP2dr5MJHW4UIsrTZ1lyz9vrORoRTtm3pJoWzT1Cy2oEgQRdUhNTf3+0Ucf1aXTNZrTnNLSUowePVohIvnTW4cb+ak5x93H2sJNuPyde3Fem8a4oF3LU2DlmUNxZRj/mDITPdtcxted88BpU0qembFy2zxMmPWKKinfQzcm++jRrKyjCquQbWNscZEaWVQk2E3Ke1G6yLkyZ1/Z9SpUVKFkTgmCkwtVbE9M9MwT6v8GeET/pifmtaqyecluhXHLLPXOEouKoyBkNJHuTpcayWdfBCFOvG+NpiaptgaVj5lVou3R1C+0oEoQ8dLpZU8//fRpEbai0WgOzaZNm/Duu++iR34HNeq6v4kT+fe8u7wQg0fcxS1yk3F9j06njUBIJDuKS/Hfr77HVb0fRP/2VyTanOOCmbF8yw+YMGuYKq8spFuSffRwVtZRPT8xZkwuK8WwYFDtkja5zk5C3u355E7/ceR4ZFsEoWkhWfx9kZHsIXnXWabxhwFuJLtP/PuGmbFir8K45RaPXGyhsBJE6Y2lu9MQI/nsQRB1PK9Nc2YT3bkWe9797UYZKW+eaFs09Q8tqBKI2+0O3n///bp0ukZzGsLMmDVrlpo+fbp4rM9P8WCf20+on/JoJS4bOZSFGVb3nN+zXq41daKs3rUXb303H0MH/xntGnVPtDnHDTNj6eZZmDDrFa4MF+EnKX66PzPzqMKKmbEoEsarwaCcXVlpuBp6ZNZteUZy2+QftVUxhdL5pQhOLlTR7VFxdo5QL5zvFoNannzlyJV7Jd5bbqmRS2zsLGch0hpId4fBRnLXS7W40tQ65cu/RtGXwz+X4bJLE22Lpv6hBVUC0aXTNZrTk1gshgkTJsgtmzaLd675C/VsfPYJ9WNJGze/+6jaUrqJH73oHO2tPgFmr9/MnyxejSeuGU756U0Sbc4JoVhhycbvMGH2MI5GSvjOQJIYmp5xTLlKOywLI0Mh+X5JsWEkGzL58iwjY+Chz43uiiL0VUgVfVskfCbU7W0M8ecLPUj3nfzf3dqgxPsrLH5rkc1bS5Uw0/Kl2X6QkdLtcgiX56T712iORtG3I1Xp7PHPs5K/T7QtmvqHFlQJxOv1vnPhhRfepkunazSnD6FQCKNGjeIU+NSnt71qpPtPrK4MM+PhT5+X0zd+T08O6Svcps5FOVE+XbxSzdm0E7+/aYxI9p6+dX4UKyza8C0mzB7Odqyc705NEnempx+TsKpUChNLivm1UAjlUHCdk0p5N+XB9P/470rZCmULyxCcXCjDmyPGWZkk/9DfY1zTrmbWO9tQpOLiyuJNxUqYgVxpnHWRkdr9Cgi3XgZAc2rYM/65svD6ufcy85hE26Kpf2hBlUB06XSN5vRi7dq1GD9+PC5q3pdfvvwZOhmP0t9nvKlen/cePTaoD6X6vEc/QXNYFDNGfj9f7iix8fubxxjmaV4oQSmJBRu+wcTZw1lZlXxfIEn8JCPz2M5lxsyKCgwPBeWKSMRwt/SpnNvzha/Ad8j2sb0xhKaHVNHXIeEmqBtbCfF/F3qRk1wz3tLNxQrjVzrial1ICTM1S4q2FxmBHldDeLW40tQc24fdVWqX7L6AmecnygYiygXQgpm/j28PALCAmUuOct7VzDzhCMf7A1jOzMEjtOkAYDMzl52Y9Qf0lQmgPTN/ezI21Se0oEogunS6RnN6wMyYPn26mjVrlnju/F/g9q5XnVR/7y35gn/35Uu49/zu1CD9x2WwNcePLSX++9UsZZg5/OQ1w86IXDSpJOav+woTZ7/KQkb4wbRkcUt6xjGfvz4axZuhkPy8rNRwZbhk2nU5RlqftEO2ZckoW1KG4JSgrFxXabRIF/KZc1zGbWfX3PO+baUKH6yweMRim1ftlcKVmiFFmwuNlB5XwzxBT69GAwCsJLb8/RobSgaYubK2x48LkD4AmgHoBmA8gHUAfgpgGDNvirdbAiAUP+1FALcx821ENI6Zb6rWX1sANzHzs/HtZwGMY+ZV8e1xAPLizfOYue3BbY7D9hFxuwGgNYCz4n1XH3/6QafdCuDuExnvTEUH7CeWZXv27Dkjvvg1mjOVSCSCd955Ry6cuwCf3PrKSYupbzfOxdNT/0E39eqgxVQNYhoG7u7fUxSXbxVvfvmHM+JJoSEM9Gx9Ef542zi6tM/99K+yGPfduEW9V1x8TOe38HjwfH6+8XWLlvg5pVLZazuw6Z6Vate7u6DsA6tKk0FI7ZKKZr9qZrT+S2uUnpNJP5tmwfvXcnXT+EreUnLyVagbpQo83NtDi+5JEhsfTsaLvStEqy0fysKXb0Fo+O0y9NUbsCuP+CBfozkkdtFOkOkOJUJMxWEANoAYABV/f6h/NCuY+fz4z6Qj9OeO/xwOArAq/rO42v6RRHTdcRnO/LMqmwDMZObiQzTbVc3u85l5+/GMUR84veMiTn82RKNRMxwOw+c7dDiGRqNJHHv27MGoUaO4oS8bc+4dL5JPMv9jxZ51uHvCbzG4Y0uc1SC3hqzUVJHkceP+AX3opakz8Nnct3Bpj58m2qQawRAG+rQdQj1bXYRZqyfhb3PfxL+LSuVj6anGNcdQJTbNMDA0M0v8LCMTX5aViWFfBdXGyUFydUx2yq5nHThvc6W7kHNVjsi+IhvlK8rFZ1OC8r3/VhgFaSR/08tl/Lyr66QX981PEXigp4ce6Okx9lQoTFwVNt5c+LFc+PIEw5scsLnleWZq7+tgJh+7R05Tf7EKt4AMc2WixmfmEIBJRNQPQNMqsUR0wqtgtAHQ7qB9WUQUiIcPMoAH4ThGfHEPGQDccaIeIyJqBmD1YQ6nENGD8fdhZn4j/r4rEVnMvP5ExjyT0IIqgTCz8vv9a3fv3t2hadOmiTZHo9FUY+nSpfzJJ5/Q9WcNwf8NfuKkPck7SnfjxrGPoGuTXO7Xqqlea+oUkZnsx939e2LY9DHICTRCj9YDE21SjWEYJvqddRn1anMxZq38QrwwbwT+WVQqn8wIGJcHju7tdBFhSGoqhqSmisXhMF5bH5Qzn1xruPPdMvOWPCOlw4HrzJMgpHRIQUqHFMMusVE0o0g88GWQH/zKwiUFhL9d7KOWGScf6JKTJDC0mxtDu7mNwkqFj1ZFzRGLPpPzhn1seJJSpGrR3wj0vh5matZJj6U5M4kVbmYVC89NtB0ALgfQkYgMZpbxfc8T0bvM/PGhTiCi1wEcHPN6LYAiImrCzJvj+24CkAVgIoCZAJ6C4wWLAJgHoBBA9ESMJiIDwHMAnjxMkwiAL+Pv7Wr7GwLIBFDvBZXOoUowHo/ntQEDBvy8d+/eiTZFo9EAUEph8uTJctGiReIfg56iK886+Ql5SaQMQ976OacmMf+sXzcdal0LLNm6k8fOWUy/uOwlNM9rn2hzTgmWHcN3Kz/lz+e9TUmk5FMZAWNI6vGFke62LIwqLlJji4uE8Bky6dJMI3Pw4dfCYmZUrKpAaGpQli0tNxqkknyiu8t4qOfJe60OpijM+Hi1hRGLLDlrmzS8/mSpmvc1An1ugBnQHl7NfvZ8+Key8NrZDzDzO4myIe6dGgLgcwA3AHgMwPM4MIfq4FypUQfnUBHRUAASwKcAXoGTh/UYDspXOkReE+B4qLYcZNdZAF6Ob/6CmZcedDwZwP/ids6K7zs4h+sAu+P7nj3YpvqMFlQJhoh+3r59+39ed911SYm2RaOp71RUVGDs2LEqXFKBj255RTRNb3jSfUbtGK4f8wu1N7yTHxrYR681VYtMX7VBfblyPf3m+rcoI+XMnYDH7ChmrPiYJ81/h1IJ8unMNGNgSsrRT6xGRCl8UlrCw4NBFEPB1SMF+bfmk5l8+EAWu9xG8XfFHJwSBFdIXNiI8LeBHuqQW/PBLyURxidrLLy1yJIzt0jD60+SdtM+RqDPjXCl59f4eJrTi22v/KxMlu7tz8yLEjE+EbUD8CiA+5hZxqv7tQTQAgcKqo8B7IQjmFYA6F1dUMXFz+3M/Ot4+04AegNogB8LqlHMfFu17d8CGH88AoeI3ADeAfAcM6+otv9gQfVn7PeiMYCFAAoOtqk+owVVgiGi7unp6dMeeughXeJIo0kg27dvx5gxY9Auo5l878Z/GW7z5KubKVa4b+Iz8oft8+nJwecK09BiqjZhZnwwf5lcviNEz93yrnC7zuzy9FErjG+XTVSTF44R6YLk7zLTjPOPU1gxM2ZVVmJ4KCiXhMOGq5lX5dyeL/zNDp8/yMwIrw8jOLVQli4oM7KTST7U2WX8qp8L5il4gFAWZXy21sZbiyw5fZNteH0+aRX0NgLn3AB3ZuMaH09Tt1GxMLb+6yYLSiYxs5Voe6pDRC+imqA6xPEfeagO0+5ZnAJBdYTxDhBUx2pTfUbnUCWe5SUlJX7btmHqhT01moQwf/58njx5Mg3tdgOeOu+eGqu8+fzXr6iZm+fSE4P7ajGVAIgI13TtYATL58gXP/i5/O0NI89oD6HH5cNFXW4W/TtchelLP6RHF41FVrBYPpOdbvRLSj6mPogI5yQl4ZykJGNTLIYRwSB/8oeNMNNMmXpNtpFx7o+LRBAR/C398LcsMGSlRPHsYvHHyUF+5vsK6tdAqL8N9IjuDWru+y3FQ7ipgws3dXAZ5THGF2tt4+3FM+SXb31teD1eaRX0NAJ9boA7u2mNjampu8T2bIBw+zbIcFmdElO1wEUHhf01gVOuXZMAtIeqDuD1ejf/5Cc/KcjP12ELGk1tYts2PvnkE7lm9Rrx6uV/oAEtai6X8e0FE/jP01/Bgxf2opzUY5vMak4NUdvGv6Z+x2mpLdRDl/2j3ixVEY5V4OslH6hpi98VOYYhn8vOMHonHX90eamUGF9czG8UhcgyoDznp4nc63Ih3EcWp+FNYQS/DMqSOSVGuo/kvZ1M43f93fCap0bUVlqMyetsjFxiyUnrbMPj8ahYo24U6H0DefJanpIxNYmndO5HKJ7xzpsqFr4r0bZo6i9aUNUBfD7fhIsvvviqLl26JNoUjabeUFJSgjGjxygRY/701uFGbkrNVRCbuu473P/Rs/hJ385olasrk9UFSsMR/GPKDO7c/GLc1P/RelVlMRwtx7Ql76uvlowX+aYh/5idYXT3H7+wspnxdXk5XgkWqk1WTLjOSlJ5t+cLT67niOepqELJDyUITi5Usb0x0TNPqL9c4BHnNjl2r5VixsNfRLB4t0KzdIE3r/DCEIRKi3HnR2HsKGN0zjPw7yFeTNtg4zdfRaAYKEgl+cU6adgQbDbridTe15G3QdvjvnZN3WXvxBcqKld/9xAzv5loWzT1Fy2o6gBE9ESPHj2ev+SSS2puSXqNRnNYNm7ciHfffRd9GnZWb1/7f6Imw8AW7VyJG8Y8jMs7t0bP5jqfoy6xq6QM/572HS7rMRQXdDqutS/PCCqjZfhy0btq+rIPRUPTlH/KyTS6+E5sbbUVkQheCwXl1+XlhjvHLTNuzjVSOx89FTiyLYLgtKAs+b7YSPaQ/Hl703jufDeSj+LtmrzOxrwdEk/39+CZryPo1cjAJa1c+M8PMeSnEK47y4Whn4QxtJsbf58VxYgrffj3DzFc0MzEt5ttJLmA6Zul/Hi1bbhcLhXL70ypva4jb+MzswJkfWLbyz8tk2WF5zLz4qO31mhODVpQ1QGIaGB+fv74oUOHHl+9W41Gc1wwM77//nv1zTffiCfOuQv3976lRvvfVLQdl759N3o0y8OQTm1qtG9NzbB2dyHenDkPd130HDo06ZNocxJCeaQEUxeNU98u+0g0cRny+Zxso+MJLi6/17YxpqhIjS4uEvAK6R+UYWRdmgVxlLA+FVMonVeK4JRCFd0eFZ1zhPrz+W4xqKXrkO1/My2CWzu60D7HwJztEpPW2fj9eR7c92kYT/f3oFGqwPvLLZREGd9ulvj3EC9emhXFxS1MfL1J4rf9HS+aJRlfb5IYtcSSE1ZZhjBMZeV1opRe15KvydkndA80iUNFK7H13zfXyYIUmvqFFlR1ACLKMk1z+29+8xv3SayqrdFojkAsFsOHH34ot27eKkZd+1fq0ahjjfYfqizGoBF3cl66G7f16aL/Iddh5m7cyhMWrsDjV71CDTObJ9qchFEWLsbkBWPkdys/MZq5XPLF3GyjrffEKiFGlcLnZaUYFgxyUEm4uqUg/7Z8MlOPHtYX3RVF6KuQKvq2SPhdULe3McSfL/QgzbtflA39JIw/DPAgL1lgbVBi2DwLfx/kxX9+iMFtAPd0d+MXn4fRPsdA/yYG/jwjhm75ArsrGJe0MvHRKhttswTu7rY/EMRWjG82SYxeasnxKy2DhKms3PaU0uNa8jXvekL3QVO7RLYuw94P/7RKhsvaJdoWTf1GC6o6gtvtDt53330Z6enpiTZFoznjCAaDGD1qNKcKv/r0tuFGmq9mVykIW1Fc+c69KqyK+cELe9ebogenM18sXS2/X79N/O7GUZTqr9+fu6WVIUxaMErOWvWF0dLtki/kZButT1BYMTPmhcMYHiyU88Nhw9XEK7NvyzOSWh49Z0vZCmULyxCcXCjDmyPGWVkk/3iux7i6nQtPTIlgaDcXWmcamLdDYvI6G0/39yBiM+7/LIIdZQotMwSGtDRxaWvHyzVzi41tpYyvNtoYfpkXD30RwQsDvUh2//h5h1SMmVsccfX+CtuQECxz2rG/+9UiqVWvE7oXmlNP6dyJKJ4x6g0VC/880bZo6jdaUNUR/H7/5MGDB1/cqVOnRJui0ZxRrFmzBh988AEGtTiX/3vZ76imy2ZLJfGzD55Sy/as5McH9zVOxbo7mpqHmTF69kK5KRjGszePNcwaWHfsdKe4ohBfzB8p56yZarRxu+QLuTlGC8+RC04cia2xGN4qCskJJSWGmWrK1KuyjbTz0nAs/wZje2MITQ+poq9Dwi2gemVCDGhq4vfne/Hc9CguaGagelELWzF+9lEEr13uhdckSMV4fEoU/xzsxeVjK/HJzX7c+2kYLw70Is17ZAeyYsb3WyXGLLXkuGW2YTOxzGkDf7eryNeqzzHZr6kd9k74c3nlmu8fYuYRibZFU7/RgqqOQESPdunS5c9XXHHFmb3ypEZTSzAzvvrqKzXnhx/EHy94BLd0vvyUjPObKf+QH6+cSk8O7iu87kPnf2jqJrZUeHn6LKU4nZ+6/nXtWYxTVL4Xn897W85bN804y+1SL+bliibuExec5VLiw5ISfj0URESA3ecGRO4NuTC8R7/lLBllS8pQOKlQVq6pNHwmcH4TA4/18cBtAEkuwkOTImAGnj7Xvc87NXxeDH0LDHTIMfDq/BjeWmThnMYG/nbx8X3FKmbM2e6Iq7HLbCMiiVVWS/Z3vVL42p6rxVWC2fbyT8pkWbAfMy9JtC2a+o0WVHUEIuqRlpb25cMPP1yzsUgaTT0kHA7jvffeU6E9hXj/hn+Ls3JPzRo0w38Yq176/i16eGBvykg+sWppmsQSjln4x5QZ3DinCw8d9Ec9O65GqGw3Ppv3llywfrrRweNWL+bmiMYnIawkM76tKMewYFCtjUWFq41f5d6eL7wNjk3kWCELoW9CquirkDAkq6ubC/rrRV5qlFo7vzZmxvydCmOWxtSYpTaVWwAym7O3yxXC336AFle1TLWCFH5mthNtj6Z+owVVHYGIXIZhlD3++OMe3wlWW9JoNMDu3bsxatQobpyUpybe8rLhd58ap+8nK7/ixz9/ge7q3w1Ns+p3Ds7pTqiiEi9NmYl+7a/Flb3uTrQ5dY7C0p34dO6bcvHGmUZnj0u9mJsr8k9CWAHA6kgEr4eC8svycsOV5ZLpN+Yage4HFrplxdg5eiciWyNwZ7vR8K6GIEFgxdj7yV4UTiqEiig0TCN5V0fTmLZRwhSEj27yI+AlPPxFBH+72AOXUfM1YpgZi3YpjFtmqXeWWFQaAyGjqfScfZmR1OlCCHHsa2xpTozwxgUo/PgvS2S4TJdn1CQcLajqEH6/f+7VV1/dvVWrVok2RaM5LVmyZAl/+umndFP7S/nPgx47ZZX25mxbglvffRzXdm+HLgUNT9UwmlpkW6gEL389C9f3ewx92g5OtDl1kr0l2/HJnDfl0s3fG908bvVifq7IMU8uzDVk2xhbXKRGFhUJ9pDyXpQucq7IgTAFypaWIbwxjJwrcrB7wm74m/uRcnYKVFRh2xvb0HhoY8gKiaIZRbzn4z1kELhzJvCTsz2Un0xI8xIubH7qhQ0zY9me/eIqGAZRRmPp7nSpkdx5kBZXp4iib96WpXMm/JWl9etE26LRaEFVhzAM4099+vT51cCBA/Wnr0ZzHEgpMXnyZLlk8WLxzyFP02VtB5yysdYFN+Pykffg3NaNceFZpyaUUJMYlu/YjVGzFuL+S/6KVg30Q+/Dsbt4Kz7+4XW5Yusco6fXrf6clyeyzZP72ooxY1JpKYaFgmq3tMnVJRlmmkkZAzLgbehF5YZKlC8tR86VOSiZW4KKVRWIbo/CleVCgzsaYPeE3fA08CA0Nagi26Mi2QX+43keeqinq9ZD8VbslXh3maVGLrFpdwWTSG8o3R2HGMmdh0Do4ic1xs63Hi6J7V5/AzNPSbQtGo0WVHUIIro4Ly/vvXvuuUcv8KvRHCPl5eUYO3asipaG8dGtr4gmaQ1O2Vh7yoMYPOJObpaTjBt6dtJrTZ2BzFi7UU1aupaeuu4Nyg5o7+OR2Fm0CR//8LpctW2+0cfrUX/OyxUZJymsmBkLw2EMDwXldxUVhreBR+b+pIFhBkyEvg4h/+Z8FH5RCKvYQv7N+QhODYJchJSzU7B7/G64MhyPmayUXPxdMcFmvriZwN8Geqh9Tu0/q1xdKPHeckuNXGJjexkLI5AvzQ6DjJRul2txdRKwHcOWl26woOxMZi5LtD0ajRZUdQgiSjUMo/Cpp55ymSf5paTR1Ae2bduGMWPGoENWS/Xujf8ULuPUVdmriFXispH3MBkV6p7ze+mKcGcwExYsk4u3FdIzN48RPndyos2p8+wIbcRHP7wq125fbPTzuflPubmUVgPfYb/ftROWYjmlvMyAT0ijlc8oeLgAoakhuHPdSO2ciuiOKIpmFCHvxjwAQHRPFGULyxDbE0PujbnYPXY3YsGorFhZaWQnk3yki8t4sq8LiVjeYH1I4b3lMX5rsc1bSpQwA3nSaH+xkdrtCohTlOt5pqIX9NXUNbSgqmP4fL51t9xyS4vGjRsn2hSNps7CzJg3bx5PnTqV7u1+E37Z/9QWErCVjVvefVxtLN7Aj118jqGreZ3ZKGa8OWOeLKwAfn/TaP37Pka2Bddj4qzhcsPuZcZ5Xjf/MTeXUk9CWH1RWordto3r09Lw2I7tvCwSQUww01l+4cp0oeEdDVE0owgAkH6uUxhm59idyL0+F9uGbUOjoY0QnBJEcqdkuLPcKJ5VzMEpQchiC+c2EPzXgR7RvUFiHl5uKlZ4f4XFby2yeEOREmZqjjTaDTRSe14F4dYVQ49G8XdjVens9/+jrOgjibZFowG0oKpzuN3u4eedd97dffv21eFEGs0hsG0bH3/8sVy7Zq1444o/Uf/mPU/peMyMxz77s/xyw3f0yyF9hVt7j+sFli3x72nfKb+vMR698j9aUR0HW/auwcTZw+XmPSuNC30efjY3l5KN43fqWsz4zc6d2GNbOMvrRT9/ElZFo/iqolwuDocN8gn4WvlR8FCBU8RiURkggJROKShbVIY9H++BO9eNxvcc+IAyvCmM4JdBWTKnxEj3kby/k2k83d8Nr5mYX/PWEoXxKx1xtTqohCslU4q2A41Az6shvNpDeih2vvNEaWzHqtuY+ZNE26LRAFpQ1TmI6MbmzZu/dvvtt6ck2haNpq5RUlKC0aNGK9MCf3rbq0ZOcuYpH/OlmSPkq3PHiUcvPocCfh2WU58oi0Txjykz+KyC83D7gF/ph1zHyaY9qzBh1jC5rXCtMcjn5t/n5ZH/KN4+xYw/79mN1dEoGrlc+FNePgwihJXCb3ftxB7bRluPFzempeHFPbvVrMpKIVzEeT9rQGk907Bz3E40uO3Y8ihlRKJ0TimCkwtVbG9M9MoT6i8XekS/gsQ9NNlRpvDBCotHLLZ5xR4p3CnpktpcYKT0vBamXy9TCQAsbWx56XoL0spl5qJE26PRAFpQ1TmIqJHb7V771FNPeYn097dGU8WGDRvw3nvvoW+jLmrENS+K2gjDGr90Ev9m6j/o3vO7o2G6rhVTH9lbVo5/Tv0Og7r+BBd3uSXR5pyWbNi1HBNmD5M7ghvEJX43fpebR97D/PudWVGOZZEI7s3Mwn8K96KT14fzkpMxqiiEbNPEoJRUPLNrJ65PS8NboRCezM7Bb3ft5EXhMFkG2H9OgBrc0QDiOL1Nka0RBL8KypLvi41kD8m725vGs+e7kexOnHNyV7nCxFU23lxoycW7peFJTpNodb6R2vs6mElpCbMr0UR3rMbu936/SUXKmyXaFo2mCi2o6iAej2fPz3/+8+zs7OxEm6LRJBxmxnfffae+/fZb8at+d+OenjfVyrgzNs3DnR/8Gjf16oAODfNqZUxN3WTD3hBe+3YO7rjgt+jSvH+izTltWbdzCSbMGqZ2F22mK5I89OucXHgOElYv7d2Ly1JT0crjwZJwGDMrKnB/Vhae27UL92RmIs/lwqSyUpRLhXnhSvwmJxdvF4XQy+/HuKJirLOiartlkatTMvJuzyd35vFV0lMxhdJ5jtcqujMqOmcL+cL5buPilqeu4M2xsLfCEVcjFllywU5peJJTJbfob6T2vh5myqn31NclSn74gEu+G/uqioXvTbQtGk0VWlDVQTwez8gBAwbc1rt3b+2i0tRrotEoPvzwQ7l9yzYafd3fRLeGHWpl3JV71uOqUffjovbNcG5r/RBUAyzYvJ3Hz19Gj1zxHxRkt060Oac1a7YvxIRZw1Rh6Ta6OslLv8zOgTsurJ7ZtRMPZmUj2zSxKRbDu8VF+FVOLkYVheAiwo1p6fjT7l1o6fGgu8+PV4NBtPd6EZQ2+iclY1p5GVxE2BCLyZkVFYa7gUdm3pJrpLQ//ij66M4ogl8FZfGMYsPvgryjrWE8f4EHad7EptQFKxU+Xu2IqznbpeFJSpGqeT8j0OcGmKln/oPY3WN/UxrZsuQuZh6faFs0miq0oKqDENG1BQUFb/7sZz/TAdOaekswGMSod0ZxmpmsPr1tuBHw1k5a4c7SPRg04k6c1SiDr+7aXj/U0OzjyxVr1TerN9PTN46ktKSsRJtzWsPMWL19ASbMekWFynbRdUleejI7G/8oLMQNaWlo6nZjWcTxUN2bmYWoUvjD7t3Ya9socLtwblIyzkt2CjbMr6zEbtvGD5UVeDY3D8/v2Y1Hs3NQJiXeKQqpd0uKhfAbMunSTCNzUOZxL/SrbIWyBWUITimUkc0R46wsIf/U321c2TaxXisAKI4wPl5t4a1FlvxuqzS8/iQpm/U1An1ugCvtzPOss5LY+tINUbajTZh5d6Lt0Wiq0IKqDkJEaYZh7P7Vr37ldrkS/4Gt0dQ2q1atwoQJE3BJy/P4P5f/rtZETWm0HENG3MVJfsV3ndtdV3bTHAAzY9ycxXLtnjJ69pZ3hVsvzHrSMDNWbp2LD2cPU6Xle6inW1B3nx93Zmbif4WF6OX3o7t/fxlxmxlP79qJP+TmwSMEJDP+sncPfp2Ti/u3bcXLjRrj2V278Fh2NlLjlQXDSuGTkhIeHgqiFApmrxTKvzkfZvLxF5+I7Y0h9HVIFU0PCbeAuqmlEC9e6EVOcuI/LkqjjE/X2HhrkSW/3WwbXr9f2k36GKm9r4c7s1GizasRIttWYM/45zaqSHnzRNui0VRHC6o6is/nW3zttdd2atmyZaJN0WhqDaUUvvrqKzV3zlzx/IWP4qazL621sWPSwvVjHlK7K7fzwwP76LWHNIdEKoVh039QEZnEv77uTf13UkMwM5Zv+QEffP8yh8p2UY5BuDg5BecmJ8NNBJ8Q+PPu3WAA92Rm7vNOvVtchK4+P1p5PHivuBgTS0rQ2efDL3NyDjnGrMpKDA8F5ZJw2HA186rcOxoIX1Pf8dsrGWVLyhCcHJSV6yuNlukkn+nnNm7tWDdEdnmM8flaG28vtuS0Dbbh9XmlVdDbCPS+Hu7sJok274Qp+uZtWTZ34j+VHXsi0bZoNNXRgqqOYhjG77t37/70kCFD6sans0ZzigmHw3j33XdV8d4Qxt/0H9E2u/YeQDIz7vvoGTlr6zz65ZBzhWnoSbLm8EQsCy9Nncl56e35vkte1H8sNQgzY+nm7zFh1jAOh4v4jlS/uD/j+MP0jsamWAxvhoLyk9JSw5VmysC1OUZ6v/QT6ssKWQh9E1JFX4WEIVld3VzQXy/yUqPUuvGnURFjTFrniKupG2zD4/FIq3FPI7X39fDknl6Onu2v3VNqh7ZfwczfJNoWjaY6WlDVUYioeyAQ+OqRRx7R61Fpznh27dqF0aNHc5PkfDXhlv8ZPlftrvf0/NevqNGLP8Ljg/qKZK9+hqE5OsWVYfxjykz0bHMZX3fOAzrXroZRrLB440xMnD2Mo5FSviuQJO5Oz6hxYVUqJcYXF/MbRSGyTCjPeWki97pciBMol86KUb68HMHJQVmxqsJoki7k071N487Orhq3+0QJW4wp622MXGzJL9bZhtvjVrGG3SjQ63ryNKjbxVZkeRG2DbszAmmlMrOVaHs0mupoQVVHISJhmmbxgw8+mBII6PVvNGcuixcv5s8++4xu7Xg5//GiR2p9YvrOwon8p69fxgMX9KTcgH5+oTl2dhSX4r9ffY+rej+I/u2vSLQ5ZySKFRZt+BYTZg9nGSvnu1OTxM/S02tcoNjM+Kq8DMOCQbXJiglX+yTOv70BuXNO7AGLXWIjNCPEoakhiJjCpU0If73IRy0y6oawAoCozfhyg+O5+mytbbhcbmU16EIpva8jb8N2iTbvR5QvnYair16bIsNlgxJti0ZzMFpQ1WF8Pt/EgQMHXtmtW7dEm6LR1DhSSkyaNEkuXbJE/PuS39Ilbc6vdRumrZ+Feyf+Hj8552y0yjvzyw1rap7Vu/bire/mY+jgP6Ndo+6JNueMRSmJ+eun46PZrzLblXxfIFnckZFxSsZaHongtWBQTq8oN9y5bpl5U56R0vnEHrYwMypWVSA0NSjLlpYbDVJJPtndZfyiZ93xWgFATDK+2ijxzpKY/GiVbRimS1n5nSil13XkK+iYaPMAAHs+/FNFeO3sR5j59UTbotEcjBZUdRgiur1ly5Yv33rrrcmJtkWjqUnKy8sxZswYFSuL4JPbhonGgfxat2HxzlW4fuxDuOzsVujVvKDWx9ecOcxav5k/XbwKv7zmdcpNb5xoc85opJKYt24aPpr9GgsZ4QfTksUt6adGWO21bYwuKlKji4sEeYX0D8kwsi7NOmEhZJfbKJ5ZzMGpQXCFxMDGhL8N9FD7nOOvNngqsSRj+iaJUUstOWGlZZBhKiuvA6X0uIZ8zbomxCZWElv/eWOUrUhLZt6WECM0miOgBVUdhohyTdPc8tRTT7mNePlXjeZ0Z+vWrRg7diw6ZrVW7970kjBF7U8mNhfvwCVv/RzdmuXi0k5ta318zZnHp4tXqjmbduL3N40RyV69hOCpRkobc9ZO5Y9/eB2miqmH01ONG9LSTslYUaXwWVkphgWDHFISru4pyL81n8zUE/vsYmaE14UR/LJQli4oM7KTST7SxWU82dcFsw55rQDAVowZmyVGL7Xk+BW2wSSUlXsWkntcI/wtetSaHZFtK7Fn/DObVKRCr7SuqZNoQVXH8fl8626++eYWBQX6Cbrm9IaZMXfuXP5y6pd0f89b8MS5dyXEjqJwCQaNuJNzAibffk7XujV70Zy2KGa8/d18ubPUxu9vHmMk4kFBfcSWFmavnsyfzn2DPMqWj6WnGlefImHFzJgbrsTwYFAuCIcNVxOvyr4tTyS1TDrhPmWlRPGsYg5ODkKWWDi3oeC/XegR3RrUvb8fqRjfb5UYs8yS45bZhoRgmd2G/d2vFr6WvU5pCGPRtyNl2ZwJ/1J27PFTNohGcxJoQVXHMU3zL3369Hn0wgsvrHufrhrNMWJZFj7++GO5fu068cZVf6ZzmyYm1yRsRXH1qPtVuQzyLy7so92+mhrFlhL/+WqWMs1cfvKaV/TfVy1iyRhmrfyCP503gvws5S8zAsZlp7Cg05ZYDG8XheSEkhLDTDVl6tXZRvp56SA6sbo6zIzIpgiCXwZlyZwSI8NP8v6zTeM357rhNevecx/FjNnbJMYsdcRVTBHL7Nbs73al8LXuW+Piavtr95baoW1XMvP0Gu1Yo6khtKCq4xDRuenp6Z899NBDuvyY5rSkuLgYo0eNZrdtqM9uf9XISjqxtV5OFsUKd37wa7Vk9zJ+fHA/o66F1mjODCqiMfxjygxu2aA3fjbwd7qcei1j2THMXPkJfz5vJKUQy6cyAsbg1FMXglkuJT4oKebXQyFEBNjTPyByr8+F4T1xPS0jEiU/lCA4OaiswpjonS/UXy7wiL4FdfO5KjNj7g6FsUtjavRSm8KSoDJbsK/rFcLf7ryTFleyogjbXtHl0jV1Gy2o6jhEZJimGbrvvvtSM05RRSON5lSxfv16vP/+++jfuLt6/ernRSKrWv12ykty4sop9OTgvsLrdiXMDs2ZT2F5Bf45dSYu6HQrLul+R6LNqZfE7ChmLP+IJy0YRanE8unMdGNgyql7LimZ8U1FOYYFg2pdLCpcbfwq94584c0/uTX1IlsjCE4LypJZxUaKh+Td7U3jufPd8J/AOlm1ATNjwU6FscssNXqpRWUxgDObs7fzZSKpw4UnJK7Kl0xB0VdvTJaR8sGnwGSNpkbQguo0wOPxvHHuuef+tF+/fnXzE1SjOQhmxowZM9TMmTPFb869Bz/vcUNC7Xl1zjj1j+9G0EMDe1Nmsj+htmjqB5uDRRg2/Qfcev6v0L3lhYk2p94StcL4dtlENXnhGJEuSP4+M8047xQKKwBYHYng9VBQTi0vN9zZLpl+U64R6Hpy4YcqplA6rxTByYUqujMqOmcL9eIAt7ioRd19OMTMWLJbYdwyS72zxKLiKAgZTaS706VG8tkXQRxjnuHusb8pi2xZci8zjznFJms0J4wWVKcBRHRhVlbWhw888IAuHaWp80SjUXzwwQdq59YdGHv9P0TnBoldIPKzVdP50c+epzvP7Ypm2drLq6k9Fm/dwePmLKFfXPYSmue1T7Q59ZqoFcbXSz9UUxeNFdlCyN9npxv9kk7tiiRB28bY4iL1TlGRYA8p30UZIvuKbIiTzImK7owi+FVQFs8oNvwuyDvaGsbzF3iQ5q27z1yZGSv2KoxbbqmRiy0qrARRemPp7jTESD57EIR56AWUVbQSW/9zawzSymbm0lo2W6M5ZrSgOg0gItM0zaIHHnggOe0UVS/SaGqCwsJCjBo1irNcAfXxrcOMVG9il1Cbu20pbnn3MVzbrR26NGmYUFs09ZPpq9arL1duoN9c/xZlpOQm2px6TzhWga+XjFfTFr8nckxD/iErw+iVdOJV+o6FGDMmlZZiWKiQ90gJs0sy8m/LJ1fayXmXlK1QtqAMwSmFMrI5YpyVJeSf+ruNK9vWXa9VFSv3Sry33FIjl9jYWc5CpDWQ7g6DjeSulx4gripWfIPQ1FdmyHBZ/wSaq9EcFS2oThM8Hs8755133q3nnHOOTnLW1ElWrlyJiRMm4rLW5/O/Lvttwv9O1we34LKRQ9GvdSMMPKtVos3R1FOYGePnLZUrdhbRc7e8K9yuk8up0dQMldFyfLX4ffXV0vGigWnIP2ZnGN38p1ZYMTMWhMN4NRSUP1RWGu7GHpl9a76R1Obkx43tiSE0PaiKphcJj4C6uZUQL1zoRXZS3fVaVbE2KPH+CovfWmTz1lIlzLQ8aZ41yEjpdjkKP/5LeXj9nEeY+Y1E26nRHAktqE4TiGhQTk7Oe/fdd58O+9PUKZRSmDZtmpo3d5544aLHcEPHSxJtEvZWhDBoxM+4SVYSbup1dsLFnaZ+oxTjtW/nyJKoC7+9YaSRyOIsmgOpjJZh6qJx6ptlE0Qj05R/zMk0uvhOfZ7ldsv6//buOzyKcm0D+P3M7G4qoQVClSK9KYI0Gygq9q7YKyjY6zkePR7LsfejB0ERFRFBQRAFQUSQIlV6r6G3VJLtO/N8f+xyvhipIcmk3L/r2ovs7uzMvSpx75133hdfZGVZY3NzTLOKaSVflmrWOK/GCc+Ip5Yib1n0rJVvk99sXkOs58/wmDe2P/SQurJmc7YdK1dhTc+xDRHD8oftOqqa4XQ2oiNhoSonRMTtcrlyHnjggcSqJbi2BtHx8Pl8GD16tJ2bkYPv+n5gtKjl/CL2vpAflw7vb6vpxX09u/KTK5UJwUgE70+do9VSTrYfuvQdrlFVxuT7czF16df2zFUTjEZul/VK7VSzXUJCiR/Xa9sYn5ujn2RlwSu2enpUNdJuSIMr8cSnSA9nhZH1W5adNS3LcKvaVzUx5I3z46VBSvn4tTh0cQhPTg2szvYrL0CkMo+FqhyJj48f1bNnz+u7devGb9zJcbt378ZXX32lTVMa2N/d9KEZ74pzOhIidgQ3j37c3pyzWR+7oAfPBFCZcsAfwDs/z8KpTS/Qvmc/yt/jZVCePxtTFo+05qz50WzqdluvptUyW8WX/DBNWxWzvF4Mycq01gYDpqtZgl3ntnpGfIMTP7baivyV+cj8OdPyrvOajaoZ1jPdXOZdp7qLfQHe4nTVaJ93/NrI46o6xOksREfDQlWOiMglME6U7AAAaJZJREFUdevWHdm/f38O+yNHLV26VCdNmiS3drhCX+j9UJn4YKiqePyn16ypG2fKUxedaXhcZXMRTKrc9uTm4YNpc3Dp6feiV4drnI5Dh3HAl4XJi0dYc9f+ZDaLFasWpVCsAGBDMIhhWZnW5Lw8013DbVW7rrZZrVu1Ytl3OCeM7FnZdtYvWWKEbFzSSPD2BQnSpHrZKlb+sKLGG3nBQAQNVXW/03mIjoaFqhwRkTjTNLMffvjhhColvI4G0aFYloVJkyZZq1auMj685Dnp0+IspyP9z/tzvrAHLxgpj1zQXaollvxQHaKi2rA3A8NmL8Ld57+Ado26Ox2HjiDHm4Gf/hhuLVg/1WzpcVuvpdU2m8aVztn4HMvC6Jxs+7OsLMP2iB1/bnWj9tW1T3jadSB61sq7zousqZlW3op8s16KWE92dpsPdikbZ62+WxPGPRP8C7P82sXpLETHgoWqnImPj//uvPPOu/L0008vE2cFqPLIy8vDyJEjbcsb0gk3DzYbVK3jdKT/Gbtyij7989tyb8/OaFCd1xhS2bdwy3Ydt2Q1Hr/yI6lfs6nTcegosvP3Y9Kiz61FG38123rc9qt10oxGntKZ6CGsiql5eRicmWHvjETE3SEJdW6rK54axXP8SF4E2bOzNWtqFuC30LuB4O3z46V1Lecu9bvsa5/3x/WRR1X1E8dCEB0HFqpyRkSurFev3hf9+vXjsD8qNdu2bcOor0fh1LTW1sjr3zJdx7jCfWmYs/UP3DHm7+jbtR3a1S87JY/oaH5asc6eu2kHnuv7lZGcUM3pOHQMsvL2YuKiz63Fm2aY7eM89qtptY2GpVSsAGBZbNr1OV6v6akXZ9W8Kc2s0rZ4RqyoKnwbfcicmmnlLckzayeL9chpbvOJHm64SvGsVW5AkfZWXjBooa6qZpfagYlOAAtVOSMi8S6XK5Oz/VFpUFUsWLDAnjZtmvFQl1vwyJl3Oh3pT9bs34QrvxyI89o0xjkt+S0/lS+qihHzllhbM/3y/I1fGy5X+ZjamoCMA7vx48Jh1rIts81T4zz2a2m1jbqlWKz2hMP4MjvLHp2bYxiJppV0aU2z5gU1i224nuW1kDM3RzN/zoSVG8bZ9Q19q3eccVrdkv8ybdiSEB7/OfBLtl/PL/GDERUTFqpyKC4u7tMePXrcfs4553DqXSox4XAY34//3tq8abPx2VWvyhmNTnM60p/sPrAPF35+N1rXq6ZXd2rHIbBULkUsG4Omz7Vtqa5/v3Yof6eXM/tzd2LCgk+tlVvnmp3jPfarddKM2i53qR3fb9uYkJurQ7IykQcb7m4pUufGOnAlFU/xUVUE0gPI/CXTyl2Qa9ZIEmtgB5f57FkeeIrhWq5D6TbUmzd/p3WXqo4pkQMQlQAWqnJIRLokJyf/+thjjyWJ8HMkFb/s7Gx8NeIrjbfd9o+3DDFTk6o7HelP8oJeXPz5PRofH9Z7zj7d+SuoiU6APxTGOz/P0oa1O2r/C1/if8/l0N6c7Zgwf6i1evsCs2u8x365Th2jVinONKqqmOvzYXBmhrUiEDA9TRPs2rfVNRIaFd8EPVbAQu78XGRNybTDmSGjax3DfuPcOOOMk4rvfe44YKP5B/m+QAQ1VTVQbDsmKmEsVOWQiEhcXFz6jTfeeFKjRo2cjkMVzKZNm/DNN9+gV6Mu9sdX/tsoCzM+FRSywrj+64ftPd4d+nDv7lxriiqELK8P7/48G2e2vQZXdO3ndBwqot3Z6Zgwf6i1bsdis3uCW19OqyM1SnkJhy2hID7LyrJ+OHDAdFdzWVWvrW1WP6N4vxQLbI+dtZqbY1aJF6t/O5f5/DkeJHpO7Pfxa7OD9iuzgl8dCOptxRSVqFSwUJVThmE81a5du+evvvpqzg9NxUJVMXPmTHvOnDnGM2ffh7s7X+d0pL9QVQyc8Lz1+7aFeLLPmabbxRFSVHFsz8rBoOnzcP2Zj6F7qz5Ox6ETsDNzM76f/4m1cfcy86x4j76UlibVSrlY5VoWxuTk6KfZWRJxwY7rWc1IuyYNxgmWnoLskI3chbnInJJph/YEjY61Dfv1XnHGeU2P/72qKpq8n5+/NVcvUtXZxRaSqBSwUJVTIlLX5XJtefLJJ+M8pXghLFVMwWAQ3377rb131x6Muu5d45S6rZyOdEivzhhif7l0HB6/sIeRHF86a8EQlaZVu/ZixNwlGHjxm2he7xSn49AJ2pGxEePnfWxt3rvS7BkrVlVKuVhFVPFrfh4GZ2baW8Mhw902SevcVk88tYr3s0NwVxCZ0zOtnFk5ZqIb1h2tTPOlc+NQLf7YCtzi3RbO+dy7Lz+EOsoPp1TOsFCVYwkJCTMuvPDCc0499VSno1A5tn//fowYMUJre6rb39/8kZkSn+x0pEMasfR7fenX/2LguV2kTlUubE0V16wNW+zJKzbI09d9JqkpdZ2OQ8Vg2/71GDd3sLV1/1qzd0KcvlCnjiQ5MFx5ZcCPTzIzrd+8XtOT5rFq3ljHrHJK8f4+tcM28pbkIXNKhh3YFjDaphrWv8/xmJe3PPJkHQMn+oPDloTfCkT02WINRFQKWKjKMRG5pl69ep/169ePny6pSFavXo3x48fjypa99Z1Lni6zM5xM3zQP/cf/E7f2OAUt69RyOg5RiRu3eKW1bEeG/OvGkUaCp2x+yQEAq7bNx09/fAlDDNzS6ynUrtoAQHRa8bG/D0KfTregUa2W2JW1BaNmvQdDTNx74YtIiEvGmDkf4qpu98E0y866diUtfd9ajJs72NqRscG8MMGjz9WpI4kOFKv9kQhGZGfbI3OyDYk3rMSLa5ipF6cW27TrB4X2hZA1I9POnpFtxBmwb2xuGK/1jkdq4p+PE4goUt/IC3jDaK2q6cUa4jiISBqAk1X199j9XgAWq2ruUV53laqOO8LzZwNYpaqZR9imHYCtqppXtPR/2lcygA9V9Y4TzNQSQK6q7jnCNkf9ZyQiVQGcpqrTjyX/kYhIE1XdcpyvSQbgV1WrwGMNVHXHieb53/5YqMovEYlzuVyZAwcOTKpevWzNwkZlm23bmDp1qrX4j8XmGxc8iWvaXeh0pMNavmcdrh35IC7u0BzdTz7J6ThEpcJWxbBZC+0Mr+hzfb8qk5OvhMIBjJjxJm4/9+m/lKJPp74Al+lBz/ZXo1Gtlhgz5784t8O1SN+3BtHZaQWJnmS0bFC2lmMoLZv3rMK4uYPtXVmb5ZJED55NqyPxDvw7Dto2JuYdwODMTM2yLbhPr4K6N9cVV5XiLblqKfKW5SHz5wzLt8lvtqgh1gtneswb2kWHHX69IoyBk/xzs/3ao1gPfIxEpCaA7gCaAOgEYAyAjQDuADD4YMkTkeUAsmIvew3ALap6i4iMUtW+BfbXCkBfVX0+dv95AKNUdW3s/igAB1eir6OqrQpvcxzZ74jlBICmAM4BsB8FClWh4zUH0BjAMwePJyJ1AIwCUA1APIA9AB4B0A3AWlWdUWCbqgCSAOyKbdO30D+jQQDaFMhzduzn+1T177FtagD4rtBbqQPgQVWdGtumPYB3AXgAnARgGwAFsF1Vb4ltUw3AagDrC+1roKquFpHzY++zMYB9AHwAZgAYAeDfB/+dFfpn2A3AAgA2gMmq+hqOQeX5WqgCUtWgx+MZuXTp0rt69erFq/PpmPh8PowaNcrOy8qVKbd/imY1y+5MkdtyduHGUY+ia9N6LFNUqRgiuK1HJ+M/0+bY7//wiP3oFf8pc41q1fYFSE6ohg8nPYUayXXQ96xH4I4tTnz3+f/CxEVf/G9bl+lGMOJHMOxHckI1bNy1HFd1v9ep6I5rWqctHr/qA2PjruX4bt5gu8eWrbg8KU7+UTsNnlIsVnGGgaurVsNVKVVlgd+HIcszrSXz15mexvF2rVvrGolNE4vlOGIKUk5LQcppKWYoM4Ss37Ll5ilZuGNyyL66qSGr91nenADeL5aDFY0CiAAIIfpBOhL7s7DVhYrTLYfZnyd2OxwBcLA47S3w+HAReeN41uBS1c8BfC4itQA8oqpbYmdkCm5TMPMoVQ0XXHYndgaqp4jcDqCmqr4T27YbgPdEZJCqfhzb5mwA7VR1UGybvoWONbDAsQ5ZRlQ1C0DPgo+JyD0AwgUe+ieAG1V1v4h0RrTwPALg80K7Wwfgi0KPbYwdZ6qIbARwN6IlcwiAvx8iz+cisgjRcjgRQCMAXwJYeKj8h1LmfkHT8QmHw4P/+OOPAM800rHYvXs3Bg0apDWsZF1431ijLJepbP8BXDfyIW2cWsW+9JTWTschKnUel4l7z+lq7MvZKF9Of73M/ZLPzNsD0zDx8GXvoGGt5liwYepht+3Z/mr8snQ0Mg7sxq6sLWjfqDu+m/sRpi79uhQTlz3N6nXAU1cPMvr3+bf87qpld0/frv/euwch+1Cf5UuOiKBrYhKGNTzJ/L5xE1ySFae7XtqC9EfWWVkzso6+g+PgqelB2tVpRqv/tELavQ2N8QGPrswVN4DxxXqg46CqWao6GcAqAHtVdbKqFj7rcTxaAij8P67U2NA3IFrgHgDwEID+sTNkAHDb8S5oLCJJInIbgAEA/n2UbdsDWFrgoSoikhh7riuAIICZIjJQRA7O/PRIrEwd1ARAs0K7riUiKbH9nC4ivUWkN6LF5FglAig43DEd/19KPQAuAzCt0GssANURLVt/i/15B6JnGw96C9EitQzAwevzvkLsjJ1E3Rx7X68gelbs74ieyfu3iBzTCQsWqvJvSSQS2Zeenu50Dirjli5dqp999hluan0Jfrx1iBnvKruz5AUiQdw0+lHb7Y7Yt51xGn9PUaVVJT4OA3p2k6Wbf5Wfl4x0Os6fGGKgRf2OAIBW9Tthf+7hL0eolpSKW3v9Dd1a9oHb9GDx5t9w2el3A4guilvZtajfEX+7ZrBx9wUvyAyjut0jfbu+tm8vIqVcrADgJI8Hz9WpY848uRnud1czgl/u1fT+a+xdX+6CHSi+PGIIqnSogsRmiZZl6yeqGiy2nRfdZQBOKfQh+mURufxwLxCRoQBSCj18DYBsESlYKPoC6BX7eTaiH9qfQPTsSVsAGYgWmuP1YOx1CwCcIyJ9EB1m90OhnHGIDn8bXODhfgCuEpEmADqp6ihVXQRgJoCTD3O8ywA0PVjEYm7G/w/t+yeA5NhtNKJD7Qrm6CMiMwrcFojIDAD3AfgwNvwOAP4F4DIReQhAC0SHD56L6Jmmg8M0WwK4B9F/jttifz4BwCsi9WL7MWKv2RnLdDDvwevC2gCoG9vXQACLY1nqIDq8s+th/jn8CYf8lXOqqoZh/GfBggUvN2nSpHjOzVOFYlkWJk6caK1ZtdoYfNmLuKD5GWV28gkAsNXGwO+ft/Z49+CJPmdyKCtVerVTknH3Wafjk5mfo1bVBujY9Oyjv6gUnFSrBZZtmY32jbojfd9qpFU7+pfRM1eNxxVd++GLX18BAKgCYStU0lHLBRFBqwad8PS1nxhrti/Ed3M/ssekb5cbkxPkkdRUmKV8jVWyaeL2GjXlluo1MCM/XwbPybQ3TV9juFsl2nVuq2fE1TnxL+U0osiakRXRkP63GCKfEBE5E9Ghfi8DeEdEHos99cyRJspQ1Xti1ygd3E9/AFMB/AjgowIF4cOD10ep6oexEnHQwcI24RC52gAYFLv7oKquKHT810SkNaKF4CA3gCsAjI3towaiReolVc0psN07Ba7ZGhSbGOMBRK85ykB02NtvBbLcAmA6gLkA3hWR+2JPvVfgn5FPVccXeg8F804GMLnAc3+6/qzAdv7YWbMmsYfuiP158FR4LUSvdzroh0L3FyB6ndfrAEYCuCqWuzuAeoj++4GqrgKwKnasR2PP9QDwiar+VDjX4bBQVQCq+tnGjRtfycvLQ5UqnPCP/l9eXh6++uor2/ZFMOPuEVI/Jc3pSEf1/C8fWAt2LJXH+/QwXGXwQnwiJzStVQPXdW6vX05/WWpWqYOTarVwOhKa1e2APzZOx3sTHkW1pFro2uICbNy1HM3qdTjk9iu3zkPrBp3hMt3o2uJCvPfDo6hdtQEu6HhjKScv20QEbU7qgtYNTzdWbpuHcXM/0lHp23FzlQR5qGbxz8R3NKYIzqtSBedVqWKsDQQwdHum/vL0RnhqeazqfWubVU+revSdHMaBxQcAwZrjnYihuMUKyW0ABqiqJSIeAHcdYtNEERmC6FCz1YfYTxsATVT16dj95xE9M3UoOw5OrhDb9llEh739iaquRqHrjQ6hB4BbC9w3ED1jAxGpgmiZeupIxVBEkgB8hOjZmQ0AaiM6XC4TwCIRaQugu6reH9t+KoBLD7GrFBF5EoAJICH2nopUmFX1zkIZXYhdQxWbTGM9gFcBdIwdz0b0+qnHVNUf226eiAQBXIRoORREz3RdjejkFAff+5uInu26FdFSNUhE1qnq5mPJykJVAahqblxc3NcLFy687dxzz+W/UwIAbN26FaNGjUKnOm11xG1vmi6j7P+n8cnCb+xvVk4yHjyvqyRywWqiPzmtUX3JzPfZH/zwiDxzw3CplpTqdCTccNbDh33uks63/+l+u0bd/vRzwfv0VyKC9o26o91J3WR5+hx8N2+wjkzfrrenJBoDatQs9WIFAK3i4/FWvfpmZiSCr3OyZfiHO5Edt8tKuKCGWeuyWjBcx5cpY3JGnu2zXy+huMdMVdcA6F/g/nQA0wtPqqCqfxr6F5u0oeDzqwE8XeD+cgDLY8WqJDVBdBa9vxTT2DTs1x/DPhIA5ABYo6o2gB0isgJAWmw/qwDcX2C/YwBARM4otJ9+iF7zFEF0Vr0cAA2P7+0cs0axfV94cDFoEXkT0WF6MwpslwJg/sGSJSLz8OfC7AGQDWBDbD9bRWQrgGM+S1H2P2HRMQmFQm8vWLDgxrPPPtvlKuVV2KlsUVXMmzfPnj59uvFIt9vxUI/bysWwuZ/W/YY3Z35i3HlWR6RWSXI6DlGZ1LtNMyMj32u9MbafPH/TaMPj4hcPFZ2I4JQmZ6J94x6ybMts+XruYB2evkPvqppo9Ktew5FiVdPlwgOptYz+NWpicl6e+dFPGZr+YybcHZNR55a64q525EV8ASCwK4DAjoANByejcNj5hYb9NUJ0uvaiGi4ivgL3d6rqzcf6YlXNEJFvAfwqIjaiZ3zmAJh0PCFUdWfhxwoO+TuE/cez/0LH2hIrR1Ni173ZAGbFbgU9B+Dr2BkuAAgAeKrAfrJFZAKA30Qkgmg/mqSqy441C9ehqkASEhLm9unTp9spp5zidBRySDgcxrhx46z0zenG51e/Jj1O6uh0pGOyaMcK3DT6MVzVqTVOa1Tf6ThEZZpl2xg8Y74dsJL06WuHlck1qqjk2GpjyabfMH7eELXCXu2XkmTcWb26I8XqIFXFYr8fQ7IyrYU+n+luGGfVuqWumdTi8F+O7fx8ZyBnTs67dsj+RylGJSoRLFQViIhclpqa+tXAgQOrHOXbAKqAsrOzMWLECE2y4+wfbx1i1kis5nSkY7I5azsu+aIfejSvjwvaOn9dCFF5EAiH8e7U2VqnelsdcPFrbFSVkG1b+GPTdIyf97Ei4teBVZONW2vUcDoWdoZD+Dwryxqbm2u6qrisKlekmtV7/bnwWX4Lax9eG9CQNjvUGQ2i8oaFqgIREdPj8ey69dZbazdo0MDpOFSKNmzYgDFjxuC8Jt3twZe/YJSXb6wzvNm48LM7tWFqAm7seiq/BSA6Djk+P975eRa6trxMr+lxP//+VFKWbWHRxmn4ft4nalgBfbBasnFjdeeLlde2MS43Rz/JyoJPbPWcUdVIuyENrgQXMqdm6t7v9v5k+axLnM5JVBxYqCoYwzAeb9Wq1YvXX389p1CvBFQVv/32m/37778b/+r5AG4/7SqnIx0zX8iPy76817YkHwN6dS0fDZCojNmZnYv/Tp+Lq7s/iDPbXOZ0HHKQZUUwf/3P+sOCT+G2Q/bD1VPM66pVczoWbFXM8noxOCvTWhcMmO7mibZvd8BvHbAuVNU5TucjKg4sVBWMiFRzuVy7H3rooXhOoV6xBQIBfPvtt9b+3ftk9PXvGe3rHPtwubygF09NfgP7vVmonVQTH1z2T5iGCVXF01PewsasbaiTXAvvXvIPbMrahn9MeRumYeLTa15BSlwy/vXL+3i21/1wm0WbACViR3DrN09aG7I24PELz+A1IEQnYO3uffji98Xo3+cVtG7Q2ek45LCIFca8dZP1hwXDJB4R6/HqKeaVVas5HQsAsCEYxMt799grw8F9vohdT/khlCoIFqoKKC4ubli3bt1u7dWrF6f7q6D27duHESNGaN34VPv7Wz4ykz3Hd0Iyw5sNSy2kJafitd8+xlmNO+GMRp0wdeMcbMrchvu63ogP5n6JptUbYuGO5bjn9OuxZNdqGGJABEiJq4IzG3cqUnZVxZM/vW5N2fibPNHnTCPezf9MiU7U7xu36sTla/HU1UMlrXpJzVBM5UnYCuH3NZN04qLPJRGW9VSNqualKUVfM6q43Lg1PX9ZIDBAVUc4nYWouPBr4QooFAq9PX/+/LBlWU5HoRKwcuVKHTp0KC5pcjam3fXFcZcpAEhNqo605OgaNlXiEhHviq54vyEjHafVbwsAOKtxZ6zatwEelxu+cADesB9xLg8W71pd5DIFAB/O/dKeuG668cB5XVmmiIpJj2aNpGvThvbb3w+wfYF8p+NQGeA2PTin3ZXy8i3f4JxOdxj/ysxDz/Tt1pQDBxzLtDYQwLpgMAzgG8dCABCRNBHpUeB+LxE5atsUkSOOqxeRs0Wk5lG2aRdbbLdME5Hk2FTkBR/jBfqHwUJVAanqKhFZvmrVKqejUDGybRuTJ0+2fpjwA96+8G9486K/nfBF6Gv3b8bmrB04rV60RDVPbYxfN80FAMzfvgyWbeGuTtfho/kjsS1nF9bu34zezXrgxV8/xKB5Xx338cat+lk/mPelcfdZp0m1xIQTjU9EBVx6SmuzSc0UfW3sXVbEjjgdh8oIt8uDXu2vkZdv/QZndLzFeDojB+emb7em5eWVepZPs7L8luIdVQ2V+sEBiEhNEbkU0YVu+4vIpSLSCsCFAKoX2G65iMyI3fqIyMGzaTcU2l+rQov2ngugVoHnRxXYz8FFd68FcNzrg4hIAxF5q9BjjxRcXDhWgnYXOObB20kFtqkmIrsOsU2b2PMH18daCWBu7LnnRaQZgLcK7OeOAq8NiMjM2M9/P973VhGwUFVQgUDglZkzZ+ZzSGfF4PV68dmwz+z1K9fKL3d8Jle1veCE9zl5/SyMW/UzXrvwif8tutf75B4IWWHcNOoxZHizUTelNupUScW7l/wD17e/GHEuDyaunYGnzu4HANiUue2Yj/f71sV4avKbct3p7dCwZrUTzk9Ef2aI4JbuHc0EV0TeHf8ghyjQn3hccTjvlOvl5Vu/QZdTbpQn92ejd/o267dSKlb7ImH8kp8nYehHpXLAQ1MAEQAhRBeBjcT+LGy1qvaM3SYfYX+e2O1wBMDa2K3gIrHDReTa40oedUPBEgTggUNsM7FA9oO3wv+zXgfg80K3jQCgqlMB3AlgBICvAPQ5VBBV/Tx2/NkA/glgOYC/AXijCO+r3GOhqrh+zMvLy9y0aZPTOegE7dq1C4MGDUItpOii+8YaTWqc+PURmzK3YcGOZXi6531/mlhCRPDcuQ9gZN934Av70af52f977ovF43D7aVdhvzcLAKBQBK1j+5Jx7f7NuGvs0zi/bRN0aFDnhPMT0aG5TRP9z+li5ORvMz775SV+o0Z/EedOwAUdbzRevvUbnNahrzyyPwsXpG+35ni9JXrcz7KywiYwXFUzS/RAR6CqWbGCtArAXlWdrKrrT2CXLQG0LvRYaoHhg4po6XgI0TNiB4cD3qaqY4pwvNEFixKAD4uwDwvRs3F3IFqA7ojduhfY5i0AQxAtgc/GHvsKQB0AkKibATQB8AqAdwH8HUBzAP8uPFSwMuAFDBWUqtoi8o9ff/11SLNmzZKdzkNFs3jxYp08ebLc3fEaPNNrYLH9gpq7fQl+27wA1+15CADQ46SOaJ7aGJ3qtcXACc9DVdH3lEtRp0r0Oqtpm+bi7Canw2O6cV37i3DdyIfQtEZD3N/tlqMea09eBm74+mF0OKm2ntPyZK6VQ1TCkuI8GNCrm7w3dTYmLRqOizvf5nQkKoPi3Anoc9rNxjntrsT05WPkgWXfIM3Msl6sVcPskpRUrMc6YFn4JifH8qu+Wqw7LrrLALQXEVNVD57NfVlERqvqhEO9QESGAkgp9PA1ALJFpJGqbo091hdAKoDxiJ69+TuiZ8ECABYByAAQLGLuG0Sk4FSeDQDMK7TNJbGzVwU9rapzY4WuCYB7Yo+/DOCZgxuJSD1V3YXoCZf9AOIBJAPIAXAzgH/HNm0DoG7s1hLAbQCGx57LAtAVwO9Fe4vlE2f5q8BExOXxeLbfdNNNdRo1auR0HDoOkUgEE3+caK1ds8YYfNkLcl6zHkd/URmUF/Ti4i/6aVxcUPud3YVnxIlKUXpGNob8Nh839/wbOjc7z+k4VMb5gvmYtuwbe/qKsUY9l2m9VKuG2SmxeIrVx5kZ1tCsrPF5llWUYW7FSkTOBHARgEmIXkv1GKLFYrCqpse2GaWqfQu8ZoSq3lLwcRHpj+jZnh8BfIToWZ7HAIxS1bUFXjvjEDFuKzwML3YN06DY3QdVdcUR3sMYVT3iP8tDbRO7Xqz3EV62QFUXxK7LegrAVQDmInr26hMAMwvOzigiXQE8GtvnTACfqOpPR8pVUfEMVQWmqhER+eevv/767p133smzVOXEgQMH8NVXX9kIWJh591dSN6W205GKJGxFcNu3T9khO18Hntm90p3+J3Ja49Tq6Nulg34143VJrVIPjdMKj0wi+n+Jccm4rMtdxrkdrsXUpaPl7lXj0MDlsl6unWqeklD0SYQCto1Ps7JC+bb9QjHGLRIRaY3o2ZQBqmqJiAfAXYfYNFFEhiBamFYfYj9tADRR1adj959H9MzUoexQ1VsKvPZZAH+ZnldVVwPoeVxv6Dip6loRWQ/gVQAdAZiInj3bCOAxVfXHtpsnIkFEi+dviF4Ldi6AqxG9tgoikgTgTUTPdt0KoB6AQSKyTlU3l+T7KIv4jXHFN3z37t2hnTt3Op2DjkF6ejo++ugjtEw6CQvvHWuW1zKlqnjkx39bm7O36APndeXCvUQOOaVhPbmgTTP7w4mPaVbeXqfjUDmQFJ+CK7v1M1686Ws0aXGx3LZzD67Yut1a6fcXaX/f5eYqgLlHOuNSWlR1jar2PzjMT1Wnq+onh9juclW9V1UHqupfrlNS1dUHy1Ts/nJV/bikcsdmGiw4GUVqoRn67jiWbWK7awSgIYALVfU8VT0fQD6iw/QKSgEwX1X9qupDdGhhtQLPewBkA9igquHYkMetAMr8lPAlgWeoKjhVDRmG8dKMGTP+ffPNNxfvoGgqNqqKuXPn2jNmzDAe634HHuh+a7luIG/M/MSevmWePHZhd8Pj4q8ZIif1bHWykZHvs9787l554aZRhscd73QkKgeSE6riqu73Gb1PvQFTFn+Fm9dMRFO323o1rZbZKv7Y/hsKq2JQZoY/z7afOfrWFdbBacgPagTguCakiE2kcaTZBg866jaqukVE5gGYEps8wgYwK3Yr6DkAX4vIwf+JBxAdBnhwP9kiMgHAbyISQbRTTFLVZaiEeA1VJSAiiS6Xa3e/fv1Satcun2c8KrJQKIRx48ZZ29K3Gl9e/YZ0aXiK05FOyMhlP+gL0z7AgF6nS91qha/fJSInWLaNT2YusPKCcXjm+i941piO2wFfFn5a/KU1b+1ks7nbbb2WVstsdpRiNT43F6/s27swz7K6lFJMIkewUFUSLpfr2RYtWjx9/fXX/2XcLjknKysLI0aM0CpIsH+85WOzemL5LiDTN89H/3HP4uZuHdC6Hss7UVkSDEfw/i9ztHpKM/vBS9/mdY1UJDneDPy0aLi1YMNUs6XHbb2eVttsEhf3l+0sVfTevMm7NxK5UlV/cSAqUanhV1SVhGVZH2zYsEGzsrKcjkIxGzZswJAhQ9Aj7VTMumdkuS9TK/asw73j/4lLOjRjmSIqg+LcLtzXs6vszFhtjpr1Hr9NpSKplpSKG895zHyu7xeoctJZuHL7Tty0bbu9LfTndQknHjgAr21vBDDNmaREpYdnqCoRt9v9atu2bR+58sorOYDeQaqKGTNmWHPnzjVf6Pkgbj3tSqcjnbDtubtx0ef3oGOjVFx6Shun4xDREezJzcN/ps3BZaffi14drnE6DpVzWXl78ePCz6wlm38zO8R57NfSahtpbjfOj56dukJVWaiowmOhqkREJNXlcm174IEHEqpWrXr0F1CxCwQC+Oabb6yMPfvl2xveM9qmtXA60gnLCeShz2d3aY0qht5+xmk8601UDmzYm4Fhsxfh7vNfQLtG3Z2OQxVAxoFd+HHBMGtZ+hzzJJdh7wkFV3hVOyo/aFIlwA8/lYiqZojIJzNnzgw4naUy2rdvHwYNGqRxXsGC+8ZUiDIVjIRw8+jHbNMM2SxTROVH87RUXH1aWx32y/O6M7PSLRlDJSA1pR7u6P2s+bdrhmBLKCxe1ZedLlMikiYiPQrc7yUiR/1GWUSuOsrzZ4tIzaNs005EijSFeFFzF/FYybHZ/go+1qAkjlWR8QNQJRMOh19cvny5xWupSteKFSt06NChuKxpL0y983Mz2VP+5wax1cbA7/9l7crbhYHndeMF7kTlzOlNGspZzRvr+xMetPP9OU7HoQpi856V6nHHL1LVb53KICI1ReRSANcD6C8il4pIKwAXAqheYLvlBdZp6iMiI2JP3VBof61ii/cedC6AWgWeH1VgP2tjD18LoH4J5U4Wkd2F1pmaISInFdimmojsOsQ2bWLPH5zOfSWAubHnnheRZgDeKrCfOwq8NiAiM2M///143ltFxwViKhlVzXS5XG9MnTr1bzfccEP5/1Rfxtm2jSlTplhLly413u3zNK5o01uczlRcXvz1Q2ve9iXyxEVnGC5OwUxULvVp18LIyPNar429x3q+70jT5fI4HYnKsbAVwoQFQ/2BkPcRh6MogAiAEKLrLEVifxa2WlX7HrwjIrccZn+e2O1wBMDBIlVwBe3hIvKGqh7rulPHmhsAJqrqPUfZ3zoAXxR6bCMAqOpUEdkI4G4A+wEMAfCXkqSqn4vIIgB9AUxEdB2tLwEsPJY3VFmwUFVClmW9vWnTpkd37dqVWK9ePafjVFherxdff/217c/1yrQ7vpDG1Y/ri6oy7dNFY+xRy340HuzdVRI9/ABGVF6JCG7seqo5aPpc+63x91t/v/YTnm2mIpuzZqIdsSMLVfV3J3OoahaAySJyJoDGsYVxIVLk7zRbAmhd6LFUEamqqrmIFqEHEB35lVBgOOBtqroWx6iYc1uIntW6A0Aa/r/obQHwW+zntwA8AuBkAM8iWuC+AuCPHVcA3ATgAIBXEC168QCuBHCFiPxTVa2ihKto+LVyJaSq3kgk8syUKVPync5SUe3cuRODBg1CHammC+8dY1SkMjV5/Sy8/tsQ47YzTpXUKslOxyGiE+QyDfQ7u4vh9e82Ppny3OG+DSc6olA4gIkLPw8GQt7HnM5SwGUATil0jdDLInL54V4gIkMBFF7H5BoA2SLSqMBjfQH0iv08G9GzO08gesanLYAMAMESzH3JIYbzdY+9h5qIlsB7Ypm2xf58AoBXRA5+m24genZqJ4CD/0O/GcCe2M9tANSN7WsggMUA7gNQB0AWgK5FfH8VDgtVJaWqn+zZsydv82ZejFzc/vjjD/3iiy9wZ4erMP7mj0xPBRpCs3jnKjz0w4u44rSWOLn2Ea/HJaJyJMHjxoBe3WT9zgXGhAVDnY5D5dDMVd9bCp2hqoudzgIAsbM8EQAvA3inQDl5RlUnHO51sWF0Bwrspz+AqQCeBvCuiBwsWx+q6vjYaz4E0BvABQAuB/AiotdQ/eXsjYi0KVCA2hclt6rmq2pdVe0JIENVe8Zuc2Pb1gLQrcDth0L3D0468TqAkQDWA+gC4F8AngLwY+w4q1T1LQCzAHQGUA9ADwCrVPUtp89EliUc8ldJqWpYRB6dPHny0AEDBiSfwGlwiolEIvjhhx+s9evWG59e8TJ6ndzN6UjFakv2Dtzy7RM4s0VDdG7c0Ok4RFTMaiQlov85XfDR9G9Qu2pDdGt5odORqJzwB/MxefGIUCDse9LpLAAgIq0B3AZggKpaIuIBcNchNk0UkSGIFp/Vh9hPGwBNVPXp2P3nET0zdSg7VPWWAq99FsBfrlVX1dUAep5g7iNS1bUish7AqwA6AjARvRZrI4DHVNUf226eiAQBXIToMEBBdMKNqwGMiGVKAvAmome7bkW0VA0SkXWqym/lY3iGqnL7Njc3d+fq1X/5HULHKTc3F598/Im9N303Zt89Uipamcr05eC6kQ9q87SqemG7lk7HIaIS0rBGNdzcvSNGz3obG3YtczoOlROT/hgeUuh3qrrK6SwAoKprVLX/wet7VHW6qn5yiO0uV9V7VXVg7CxT4edXHyxTsfvLVfVjJ3PHZiP83zA/RK/lKjjs747Ypo0ANARwoaqep6rnA8jHX4fppQCYr6p+VfUBmAegWoHnPQCyAWxQ1bCqbgWwFUCRpoSvqHiGqhJTVVtEHpwyZcq4Vq1aJZkmr0Uuii1btmD06NHoXv9UfHHH66ZRwWa884cDuOHrh+2keOCmbh0r1psjor9oWy8NF7dvaQ/+6W/y9HWfSWpKXacjURm2P3cnZq/+MRK2gk84ncVhB6chP6gRgGOd3e+YxSaqmHwM220RkXkApsSGDdqIDt2bVWjT5wB8LSIHO0EA0WF/B/eTLSITAPwmIhFEu8MkVeU3LgUIF7Cm+Pj433v37t2tc+fOHPd3HFQVv//+u/3bb78ZT/S4GwO73eR0pGJn2RZu+/Ypa23mOjxx4RkVriwS0eGN+2OltWxnhvzrxpFGgocT0NChDZr0tHfdzsWvRqzwy05nIXIKPx0RgsHgg9OmTfOHQiGno5QboVAIo0ePtn6f/buMvv69ClmmVBVPT3nbWr53tTzUuzvLFFElc8Vpbc0G1RL19TH9Ldvm5H/0V+t3LsHG3cu9lh152+ksRE7iJySCqv6hqr/Omzcv4nSW8iAzMxODPxqsgf35mN//Gzm9wV8m6akQ/jvvK/uHtdOM+8/tYsS7OTqYqLIxRHBbj06my/DJ+z88wkZFf2LbFr6e9a43FAk8oKoBp/MQOYmFigAAwWDwkdmzZ4cPHDhw9I0rsfXr1+Pjjz/GmXVPw8y7vzKrJRReqqJiGL/6F/3P3C+Mu87qKNWT/jJJERFVEh6XiXvP6Wrsy9koI6a/wWsE6H/mrpuseb7s9SiB64SIyhsWKgIAqOomVf1g8uTJfqezlEWqimnTptljx4zBS70exqDL/yUVdQjc3G1L8eRPr8t1ndvipJrVnY5DRA6rEh+HAT27yZLN02Tq0lFOx6EywB/yYvy8IYFA2NdPeTE+EQsV/b9IJPLixo0bvVu3bnU6Spni9/sxfPhwe/nipfjh5iG46dTLnI5UYtZnpOPOsX/DeW2aoENDzuxFRFG1U5Jx11mdMWnRMCzZPNPpOOSwyX+MCKnqBFX9w+ksRGUBCxX9j6p6w+HwwO+//97LC5Cj9u7di0GDBmmC36UL7/3OaJPWzOlIJWZPXgau//ohtG9QS3u1OtnpOERUxpxcqyau7dROv5z+MrbtX+90HHJIxoFdmLlqvBUI+x5zOgtRWcFCRYWN8fl8KxcuXFjpG9Xy5cv1008/xVXNeuPnO4aZiZ54pyOVmPygD9d//ZCmVvHY13Zuz+nzieiQOjVuID1bNrE++OERPeDLcjoOOWDM74N8CryuqruczkJUVrBQ0Z+oqgaDwbt+/fXXoNfrdTqOIyzLwqRJk6xJEyfiPxc/i1cufKxCF4ywFcHtY56yA1aeffdZnfg7gYiO6Pw2zc029VLt18bcbYciXG6jMtm4aznW71zijVihN5zOQlSW8MMT/YWqrlbVT3/++edKN0FFfn4+hg0bZm9es1Gm3TlcLm3Vy+lIJUpV8eikV6wNmZvxYO9uXGuKiI5KRHD96R3MmkkuvPkd16iqLKLTpL/jDUUCD6lqpft8QHQk/PREhxQOh59Zs2ZNcMeOHU5HKTU7duzAR4MGob5ZEwvvG2M0qlbP6Ugl7q1Zn1q/bvrdeLB3V8Pj4lpTRHRsTMPA3Wd1NkLhTGPI5GfYqCqBOWsn2bnezI0ARjudhaisYaGiQ1LVA+Fw+KEJEyZ4K/qMqKqKhQsX6vDhw3HPqdfhu5v+a7hNt9OxStyoZT/q0EXfGP3OPk1SEiru9WFEVDLi3W4M6NlNtuxdYoz9/b8V+38UlVyONwPj5g4OBsK+WzhNOtFfsVDRkYw4cODAhiVLllTYX56RSATjxo2zpk/7FZ9f+SqePPsepyOVit+2LMA/f3lfbuzaXupVr+p0HCIqp6olJuDec7pizurvZfbqH5yOQyXk65nv+BT6H1Vd6XQWorKIhYoO6+AEFT///HPA7694w6Vzc3Px8ZCP7YxtezH7nq/l7KZdnI5UKlbt3YD+457FRR2aoXW92k7HIaJyrn71qri1x2kY+/sHWLdjsdNxqJgt2zIbG3cvzw5Hgs87nYWorGKhoiNS1SWqOnLKlCkBp7MUp82bN+Ojjz5C+6onY17/b8zayTWdjlQqdh7Yi76jHkHnJnX1jGaNnY5DRBVE67q1cdkprfXjKf/QvdnbnY5DxcQf8mLkb2/7gmH/zapaoT4HEBUnFio6qlAo9Pjq1au9mzdvdjrKCVNVzJ492x41ahSe7HE3vrj2DaOyzGyXE8jDtV89qA1qJNmXn9qmQk8FT0Slr0ezRtK1aQP7ne8H2r5AvtNxqBiMnzckGLEj36nqb05nISrLKscnSTohqpobDodvHzdunC8UKr9rjgSDQYwaNcqaN2cuvr3hfdzbpa/TkUpNMBLCLaMft8UM2necybWmiKhkXHpKa7NxzSr62ti7rIgdcToOnYDNe1Zh4YZf/MGw7yGnsxCVdfxgRcdEVSeGQqFJv/zyS9DpLEWRmZmJwR8N1lCmD/Pv/dboVL+d05FKja027p/wgrUjbyfuP7eb6XQeIqq4DBHc0r2jmeAKy3vfP2g5nYeKJmKF8cWvr3pDkeC9qprtdB6iso6Fio5ZKBS6b+nSpf5t27Y5HeW4rF27Fh9//DF61j8ds+4ZaVaNr+J0pFL17+mDrLnb/pCHe3czXCb/yhNRyXKbJvqf09XIzttmfDbt5Qo7S2xF9vOSryPeQO4CAN86nYWoPOCnKzpmqpoZDofvGTt2rDcSKftDOWzbxi+//GKP+24cXj73UXxw2T8r3XVDwxaNtb9aOsG4r9fpRmKcx+k4RFRJJMV5MKBnN1m1daZMWjTc6Th0HPbmbMfUpaNCgbDvDq45RXRsWKjouKjq2GAwOHP69Oll+mIqv9+P4cOH2yuXLMfEWz9G31MucTpSqft5w2y89ttg47YzTpXaKclOxyGiSia1ShLuOasLpi4dgUUbpzkdh46BrTaG//qq19bIM6pavoajEDmIhYqOWzAYvGvhwoXBXbt2OR3lkPbs2YNBgwZpctCjC+8ba7Sq1dTpSKVuya7VeGDCC7i8Y0s0q105poQnorKncWp19O3SQUfOeB3pe9c4HYeOYu7aSbo3Z3u6ZVsfOJ2FqDxhoaLjpqp7wuHw/WPHjvVaVtm65njZsmU6bNgwXNviAky+/VMzwR3vdKRSl569Ezd/8zjOaNEQpzdp6HQcIqrkTmlYT85v08z+cOJjmpW31+k4dBg53v347vfBgUDYd5Oqlq3/uROVcSxUVFQjvF7vwlmzZoWdDgIAlmXhxx9/tH6aNAkfXvJPvHT+I5XueikAyPTl4LqRD2rztGrap11Lp+MQEQEAerY62ejQIM1+87t77VCY68OWNbbaGDb1Ja+t1puqutzpPETlDQsVFYmqajAYvG3OnDmhffv2OZolPz8fn376qZ2+brNMv+tLubhlT0fzOMUfDqDvqEfshDi1b+p2aqUslERUNokIrunUzkxL8eD1sf0s27adjkQFTF8+xtqVtWVj2Aq95HQWovKIhYqKTFW327b9+JgxYxwb+rd9+3YMGjQIJ7lq66IBY42GVes6ksNplm2h37hn7Sx/hg7o1YVrTRFRmWMaBu48o7Oh9gHjv5Oe5JCyMmJn5ib8uOjzQCDsu1pVy/4UvkRlEAsVnRDbtj8+cODA/GnTppXqrH+qigULFuiXw79E/47XY8xNH5guw1WaEcoMVcUzP79rLd29Cg+d3900DP61JqKyKc7twn09u8qOjNXmqFnvcUpuh4UjIXzy8/PeiBV+QFU3O52HqLziJy86IbGhf30XLVrk3by5dH4Xh8NhfPfdd9aMX6fji2texxNn3V0qxy2rPpr/tT1+zVTj/nO7GPHuylkqiaj8SEmIx309u2HB+kkyfflYp+NUauPmDQnm+XNmqNpfOJ2FqDxjoaITpqr7w+HwDWPGjPH7fL4SPVZOTg4+HvKxZm3fj9/7jZazGncu0eOVdd+vnqbvzfnMuOusjlIjOdHpOEREx6Ru1Sq484zOmLBgCFZune90nEppzfZFmLdusjcY9t3GBXyJTgwLFRULVZ0aiUQ++e6773wl9Xt506ZNGDx4MDpWb6lz+482U5Oql8hxyot525fiyZ9ek2tPb4tGNSv3PwsiKn+ap6Xiqo5tddgvz+nOTI42K035gVx8Nu3fvlAkcIOqZjmdh6i8Y6GiYhMOh5/cvn379kWLFhXr9E2qipkzZ9qjR4/G38/oh2HXvGpU9uuENmSk444xf0Ov1o1xSsPKOREHEZV/XZo2lDObNdL3Jzxo5/tznI5TKagqvpz+ui9ihYep6i9O5yGqCIRneak4iUgLt9u95J577kmsXbv2Ce8vGAxi7Nix9u7tu/D1de8Yp9ZrXQwpy7e9+Rno89ndenJaMq47vQOnR6fjFgiH8e2iFcgLBJESH4ebunbEmD9WICPfC7dp4rbupyGuwPV4k1euw+b9WfC4TNzctSPCloWv5i1BxLZxU9eOqJmciEnL16Jnq5OR6HE7+M6oPFJVjJi7xNqaHcDzfUeaLpfH6UgV2ty1P+mY3/+7JRj2t1VVLgpGVAxYqKjYGYZxd/Xq1d8fMGBAkstV9EkSMjIyMGLECE11V7Un3DzYTIlPLsaU5VN+0IdLh/dXw+W37+3J6dGpaPICQagqUhLiMWn5WjSpVQM1kxJROyUZ8zZtgyGCLk0bAgB25RzAvM3bcPVp7bB4604c8AdgGAbqV0uB2zSxeX8mmtauib25eTi9SUOH3xmVVxHLxqDpc21baujfr/2Ev9tKyP7cXXh1TD9/KBLoqqornM5DVFFU7nFTVCJUdVh+fv70KVOmBIu6jzVr1uCTjz/BeQ26YsbdI1imAIStCO4Y+zfbZ+Xa/c7uzA8cVGRV4uOQkhAPAIh3u5DgdqN2SvTvWJzbBbfr///XsO9APhrVrAYAaJGWil05B+AyDIQsC8FIBAkeNxan70Tnxg1K/X1QxeEyDdxzdhfD699tfDLlOa76WwIs28LQqc97LTvyLMsUUfFioaJip6oaCoVuW7ZsWd769euP67W2bWPq1Kn2+HHj8er5j+H9S5/lkDZEh8Q8Puk1a33GJjx4XjeuNUXFYnduHvbnef9XmHJ8fqzetRft6tf53zZpKclYu3s/VBWbM7Jgq+K0RvWxauderNq1FxHbRut6tTFx+Vr8tGIdbJujHqhoEj1uDOjVTdbvXGBMWDDU6TgVzsRFn4czD+xeatmR95zOQlTRcMgflRgROSsuLm7K/fffn1ClSpWjbu/z+TB69Gg7NyMH3/X9wGhRq0kppCwf3p71qTV00TfGYxf2kINnFohOxMqde7A1Mwd92rWAaRhIz8jCH1t34pIOrVF4PbPpazdh7e59aFqrJkKWhctOiV7L6AuFMXPdZogIup18Erbsz0KCx42WdWo58ZaogtielYOPps/D9Wc9jm4tL3Q6ToWwatt8fDr1haxQJNhWVfc4nYeoouHX3FRiVHWWbdvvffPNN17bPvIIjt27d2PQoEFaNZygiwaMZZkqYPTySTpk4Wij/zmdWKaoWOw7kI/N+7NwSYdWMA0DvmAI8zZvx9WntftLmQKAXq1OxoBe3WEa8qdZJWet34KzWjSBLxSCZdtQAGHLKsV3QhVRwxrVcHO3jhg9621s2LXM6TjlXlbeXnz2y7/9oUjwSpYpopLBM1RUokTE9Hg8Mzt37tz5/PPPP+TUTUuXLtVJkybJrR2u0Bd6P8QhfgXM3LIQd3/3D9zUrT3a1EtzOg5VEHM3bcXsDelIiov+lTy9SUP8smoDqiZGC3vrurXRqVF9rNy5F12bNsTgGfOgCrSqWwu92zQHEJ2sYntWDro2PQk7snIxdvFKJMd5cFuP0+A2eYkfnbiZ67fYU1ZtkKev/UxSU7g8RFGErRDe/G6gd1/uzpfCkeDrTuchqqhYqKjEiUgtt9u9+uqrr05t1arV/x63LAuTJk2yVq1cZXx4yXPSp8VZDqYse1bv24irRgzEBe1OxpnNGzsdh4io1H33x0pr+Y4M+ddNI40EDycnOl5fz3w3sGjjr78Fw76LlB/4iEoMh/xRiVPV/eFw+NJx48b5MzMzAQB5eXkYOnSovX1DOmbc9SXLVCG7DuzFDV8/gtMa11GWKSKqrK7s2NasXz1RXx/T3zra0HH6s0Ubp+nCDb9kB8O+vixTRCWLhYpKharOj0QiT44cOdK7adMmfDToIzSJq6cL7htjNqha5+g7qERyA3m4duRDWr96gn1lx7YcAklElZZhCG7v0cl0GT75zw+PslEdo11ZWzDyt3f8oUjgYlXNcToPUUXHIX9UakRE3G73RNu2L3q422149Mw7nY5U5gQjIVw38kF7v3+PPtSb06MTEQHRxajf+XmWtj2pJ27p9RS/aDoCXzAfL397t++AL2ugbVtfOJ2HqDLgpzUqNaqq4XD4ujjDvSE5LpFTgRViq42HfnjJ2nZgOx7gWlNERP9TJT4OA3p2kyWbp8nUpaOcjlNm2Wrj06kv+vzB/K9YpohKDz+xUalSVa8vHLjgjZlDvb9vXex0nDLl5ekfWbO3LpSHe3c3XCb/ahIRFVQ7JRl3ndUZkxYNw9Its52OUyZNWvRFOH3fmrWhSOB+p7MQVSb81EalTlXTA5HgVfeMe8a3I5dLYgDAF4vH6Yil3xv39TrdSIw75OzyRESV3sm1auLaTu10+LSXsG3/eqfjlCkr0n/Hr8u/PRAM+y5R1bDTeYgqExYqcoSq/hqMhP51yzdPeP3hgNNxHDV14xz8e/ogubXHKVI7hdMCExEdSafGDaRnqybWBz88ogd8WU7HKRP25mzH57++4g9Fgpdx8V6i0sdCRY4JWeG39+RnTH504iv+yjo5ytLda3D/98/j8lNbonlaqtNxiIjKhfPbNDdb10u1Xx97jx2KhJyO46j8QC4++PEJXzgSelhV5zqdh6gyYqEix6iqekO+W2dsWbDlnTmfVbrhCenZO3Hz6MfRo3lDdGna0Ok4RETlhojghtM7mDUSDbz53b2Vdo2qsBXCoIl/9/qCeR9bduQTp/MQVVYsVOQoVfV7Q75zhywYlT1m5eRKc5oqy5eD60Y+qE1rp+hF7Vs6HYeIqNwxDQN3n3W6EQplGEMmP1PpGpWq4otfX/Xvzd0+IxQJPu50HqLKjIWKHKeqe/3hQK9/THnHO3fbEqfjlDh/OIi+ox614+PUvqV7R66nQkRURPFuNwb06iZb9i4xxv7+30rzpRwA/LhwWHjN9kUbg2H/dapa6QolUVnCQkVlgqqu9kcCV9w19mn/hox0p+OUGMu2cO/4Z+0M/369r1cX0+k8RETlXbXEBNx7TlfMWf29zF79g9NxSsW8dZN1+orvMoNhX29V9Tudh6iyY6GiMkNVf/WFAwNvGPWIb7+3Ys7c9M9f3rcW71qJh3t3M11cuJeIqFjUr14Vt/Y4DWN//wDrdlTsNQ7X7VyC0bP/kx+KBM5V1X1O5yEiFioqYyzb+jw/6H3/ptGPVbjp1IfM/9r+btUU4/5zuxjxHrfTcYiIKpTWdWvjslNa68dT/qF7s7c7HadE7Mneio+nPOcPR4JXqOoap/MQURQLFZU5/kjwme25eybdN/45v2VbTscpFj+s+VXfnj3MuPPMjlIjOdHpOEREFVKPZo2ka9MG9jvfD7R9gXyn4xSrPH82/vPDE75QJDBQVac7nYeI/h8LFZU5B6dTX7Bj+coXf/1v0Ok8J2rBjuV4fNKrcnXn1micWt3pOEREFdqlp7Q2G9esoq+NvduK2BGn4xSLUCSID398yusPe/9j29bnTucpSETSRKRHgfu9RKTqMbzuqqM8f7aI1DzKNu1EpMqxp/3L698q8HNdERlwlO3vE5GeRT0eVVwsVFQmqWowP+S7cNTyiXs/+2NsuT1NtTFzK2779in0bNUYHU+q73QcIqIKzxDBLd07mgmukLz3/YPl9v8fB9lqY9gvL/oz8nZPCUeC/3A6z0EiUlNELgVwPYD+InKpiLQCcCGA6gW2Wy4iM2K3PiIyIvbUDYX210pEni/w0LkAahV4flSB/ayNPXwtgOP+n+vB/QDoXODnuIL7KnCsg7f2h9jPHQWeD4jIzNjPfz/eTFS+sVBRmaWq2b6wv+erMwbn/bLxd6fjHLd9+Zm4buRD2rZ+TT2vTTOn4xARVRpu00T/c7oa2XnbjM+mvVyup1MfP29IaMOuZWuCYf9NqlqW3osCiAAIAbBjPx9q+vbVqtozdpt8hP15YrfDEQBrY7dlBR4fLiLXHldy4HFEc1sAAgAeO8Q2ewrk7qmqKwpvoKqfA3gAwGwA/wSwHMDfALxxnHmonGOhojJNVbf4I8E+90943rdox19+l5VZ3pAPN4x6WKslmfb1p3fgWlNERKUsKc6DAT27yaqtM2XSH8OdjlMkU5eOisxe/ePeYNh/gaqWqSHwqpoVK0irAOxV1cmquv4EdtkSQOtCj6UWGD6oiJaXhxA9I3ZwOOBtqjrmOI91PYCXAFwA4N8AbjqO1z4sIpdL1M0AmgB4BcC7AP4OoDmAf4sIl0apRFioqMxT1fm+cOCaW7990r9m3yan4xxVxI7gzrFP2/nhXLv/OafzFyoRkUNSqyThnrO6YOqSEfhjY/max2HWqgn2T398mRmKBHqoaqbTeY7gMgCnFCoQL4vI5Yd7gYgMBZBS6OFrAGSLSKMCj/UF0Cv282xEC8sTAO4G0BZABoCiFM3/xPaxG8A9iJahwqqJyPMi8qKIvCoiF8Yef19VJwBoA6AuokVwIIDFAO4DUAdAFoCuRchF5RQLFZULqjrZG/Lfcd3XD/m2ZJXd6XBVFU9Oet1au389HurdzTS41hQRkaMap1ZH39M76IgZryJ9b/mYaXzB+qk6bt7g7FiZ2uF0nsMRkTMRHer3MoB3CpSqZ2Kl45BU9R4ABwrspz+AqQCeBvCuiBwsWx+q6vjYaz4E0BvRs0qXA3gR0Wuo/nKdnIi0Ody1TyLSFMCNAFYAGIfo8MFrADQCkF1g0xsAfADgHQAvqOqUQu9hlaq+BWAWgM4A6gHoAWCVqr6lquXvWgUqMpfTAYiOla32Nx7TXf3qrx54Z9LtnyTWTantdKS/eG/O5/bkDTONRy/oIR4X/3oREZUFp5xUTzK9PvvDiY/JM9cPl+rJtY7+Iocs3TJLR81690AoEjxLVTc7nedwRKQ1gNsADFBVS0Q8AO46xKaJIjIE0eKz+hD7aQOgiao+Hbv/PKJnpg5lh6reUuC1zwL4y1okqroaQM9D7SD2z/QtEbkD0eF5By9yvgAFrqVS1VwR+VhV+xd4+bcocEZMRJIAvInoWa5bES1Vg0RkXVn+d0fFj1+fU7kSssJD8oLel64e+YAvy5fjdJw/+XbFZP1owddGv3M6SdXEeKfjEBFRAb1anWx0aJBmvzG2nx0qowvHr96+EMN/fdUbigR7lfWFe1V1jar2V1Urdn+6qn5yiO0uV9V7VXVg7CxT4edXHyxTsfvLVfXjkk0PIFr+LlDV81T1PESvqbq30DZ/GpaoqpmqWnCBMw+iZ7U2qGpYVbcC2AqgyFO5U/nEQkXlTiASfC3Tmz3ompEPenMDeU7HAQDMSl+Ef/z8tvTt2hb1qx91+Q0iIiplIoJrOrUz01I8eP27fpZtH2pCOuds3LUcQ39+3huKBC9U1SVO5ymjzi84lTmi10EV1WcAfhaRaSIyDcCzAIYU2ubUQ0yffuvBJ1U1G8AEAL+JyK8iMhPANlVdBqpUpGzNwEl0bEREEt3xgxpXb3Dr2Js+TEqO+8sZ/1KzZt8mXDliIM5v1wRnNW/iWA4iIjq6YDiC936ZrTVTWugDl75VJr5Y3rpvLf7zwxO+YMR/uapOczoPER2fMvGLhOh4qar6woGBW7N3jr3pm8e8foeGb+w+sA83fP0wOjZKU5YpIqKyL87twn09u8n2jFXG6FnvO/6t8q6sLfjgxyf9wYi/L8sUUfnEQkXllqqqN+y/a33Glp9u/fZJXzASKtXjHwjm49qRD2qd6gn2Vae15VpTRETlRNWEeNzXsxvmr58oM1Z851iOfbk78N6ER/3BsP9uVf3BsSBEdEJYqKhcU1XLG/LfuGrvhul3f/cPX9iKlMpxQ1YYt37zpG2L377zjNP494iIqJypW7UK7jijM76fPxgrt84v9eNn5e3Fu98/7AuEfA/ban9d6gGIqNjwgyCVe6oayQ/5rv5j58q5d4192l/SZ6pUFQ/+8KK1NWerPnBed641RURUTrVIS8VVHdvqsF+e091Z6aV23Oz8/Xjn+4d8/pD3OcuO/GVmPCIqX/hJkCoEVQ3lh3wXL9q5Ysat3z7p84eLsnD6sXllxmB7dvpCebB3d9Nl8q8QEVF51qVpQzmzWSN99/v77Xx/TokfL+PALrz53UBffuDAi+FI6O0SPyARlTh+GqQKI1aqLl++Z+3kG0c94vOGfMV+jC+XjNfhS8bJvT07G8nxnmLfPxERlb6L2rc0mteurq+NvceOlOAohz3Z2/DmuPv93uCBv4UjwddL7EBEVKpYqKhCUdWIN+S/fu3+zeOvHfmg90Aw/+gvOkbTNs3Fi7/+V27t3kHSqnLNPiKiikJEcGPXU80qcYq3v7/fKolj7MzchLfHP+j3B733R6zwXxa4JaLyi4WKKhxVtbxh/62bs7Z/fdWI+73Z/gMnvM9lu9diwPh/4bJTW6B5nVrFkJKIiMoSl2mg39ldjHzfbmPoz/8q1lV/t+5bi3e/f8QfCHnvtOzIZ8W5byJyHgsVVUiqavvCgf7bc3d/esWX93kzvNlF3tfWnF24afRj6N6sPro2PakYUxIRUVmS6HFjQK9usm7HPGPCgqHFss9Nu1fgPz884QuEfTfYao8ulp0SUZnCQkUVlqqqPxx4ZE/e/g8uG97ftycv47j3ke3PxXUjH9QmtVLsizu0KoGURERUltRISkS/c7pi+vJvMG/dlBPa19odf+C/k/7uC0b8V3KdKaKKi4WKKjRVVV848PR+X/Zrlw7v79uRu+eYX+sPB3HjqMdsj8eyb+3RkX9XiIgqiZNqVMPN3U7FN7PexsbdK4q0jxXpv+PjKf/MD0UCfVR1ajFHJKIyhB8SqVIIhIMvZftz/3nZ8Ht96dk7j7q9rTYGfP+cvc+3Rwf06mqWQkQiIipD2tWvgz7tW9of/fSkZhzYfVyvXbxphg6b9u+8UCR4nqrOKqGIRFRGsFBRpRGMhN7JDeQ9fvmX9/rW7d9yxG2fm/q+tWjncjzcu7vp4sK9RESV0tktmhidTqpnv/XdvXbgGJfimLduiv3ljDdyw5Hgmaq6oIQjElEZwE+KdMxEpJrTGU5UyAoPPhDI73/liAH++duXHXKbjxeMsses+skYeG4XI97jLuWERERUllzZsa1Zv3qivj7mHsu2jzz534wV46xvZr+fHY4Eu6vq8lKKSEQOY6EqJiKSJiI9CtzvJSJVj+F1VxXHfo4j5zlHeT5eRD4/zNPFM+WRwyK29VV+yHfFrd886Z24doYWfG7i2hn61qxPjTvO6Cg1kxOdikhERGWEYQhu79HJNMUn//nh0UM2KlttjJs7ODRhwdDdoUjwdFVdW9o5icg5LFQnSERqisilAK4H0F9ELhWRVgAuBFC9wHbLRWRG7NZHREbEnrrhePZzHLlmiMh8EUmP/Xx+7KkBBbb5XERmxp5fJyK9D7GfGw7mBnCliMyO3X+4wDbJIrKrwPs7eGt5vLlLi6pO9UcCZz068eWcYX+MtQBg4Y4VeGTiy3J1p9ZoUquG0xGJiKiM8LhM3Nuzq7E3Z4N8NePNP30RF7ZCGDb1Rf/sNT+uDkUCp6rqkceUE1GF43I6QAWgACIAQgDs2M+H+gZrtar2PXhHRG4p4n6OLZRqTxHpA+AOVe0rItNE5BkAhae5u0BVAyJyD4D+AC4p9Px4AFsB3ATgJwDNAHwDYP4xxKgFYF1R30NJU9UlItLp9d+GzFy7f1OdH9b86urZqhE6NqrvdDQiIipjqsTHYUDPbvL+L78grdpJ6H3qDfAF8zFo0t99u7PTZwbD/qtV1e90TiIqfSxUJ0hVswBMFpEzATRW1ckAICKO7OcgEamFaDkaKyIPAOitqioio47wsu8ALATwzwKP3QwgG8DfVNUvIh4AlwJ4QkT+BeDgDHgtYn9+DuCOAjk8qhoq0psoBaq6RUQ6/rj214UeNxr0bNmUfyeIiOiQaqck466zOmPozE/hccdj2rJvfXn+7C9DkcD9qmo5nY+InMEPj8XnMgDtRcQs8Ev1ZREZraoTDvUCERkKIOVE93OI/aYAeALA31XVKyLdAZwLYNqhcotIGMCpiA4BbVBgPx0BNI3d7RQbNlhwLY1eAPbjz2e1FgF4oMD92bFbmaWqGSLSJs4yx/53+tyz+53VJSkxzuN0LCIiKoNOrlUT57Y6WcfP+6/Yar4QsUJvqqoe/ZVEVFGxUBWD2FmlCICXAbwjIo/FnnpGVdMP9zpVvafgGaPj2Y+ItAEwKHb3QVX938qDqnoAwN9ExC0ijwI4G4AZK1ZPFNjNawDqxH4eA2AZAD+AwbH9LAGwRES6AngUwMkAdgL4RFV/KpBlJ6Jntwq7V1XL7JC/gmJn3y7dm5v/3jtTZ909oGf3RE5KQUREha3etRfT127yhyyrn2pkpNN5iMh5LFQnSERaA7gNwABVtWJD4u46xKaJIjIEgAVg9QnsBwCgqqsB9DxKvBcA7ABwO6JF7RIALx7cr6quFZGLAYxW1Z2xHALguQK5kgC8CeAeALcCqAdgkIisU9XNsf1kFc4iIk8AqHKUfGWKqtoAHnKZ5vp3p856o9/ZXRIa1Tzu+UCIiKiCmrV+izVpxbq8sGVdpKrznM5DRGUDC9UJUtU1iE7mcPD+dADTReS1QttdXvC+iHQryn6OUx0AI2NnrCAicxGdXKKg2gD+t9hSbNjCtgLPexC9hmpD7LmtIrIVBcqSiNRB9NqrTYX2/cMJZHdMxLI+FJH0wTPmj77h9A4Jp55Ur2gXshERUYVg2TbGL1kV/GPrzt1hyzqXM/kRUUEsVBXbswD+W2AdKz+Axw6x3SgRCRS4v19VrwMAVc0WkQkAfhORCKL/zUxS1UOvivtnbVCGZ/k7ElX9UUTO/Gbh8ik7snOrXty+lccw2KuIiCqbQDiMz+f84duelbM0FLEuUdUcpzMRUdkivI6S6PBEpFacy/Vjg+pV291+RqfERI/76C8iIqIKYd+BfHwyc4HXGwp9E4pY96pq2OlMRFT2sFARHYWIuDwu8z8Jbvft/c7uklinarm6NIyIiIpg5c49GDl/qS9i2Q9btj3U6TxEVHaxUBEdI8MwbnMbxkc3dj0lsX2Duk7HISKiEmDbip9WrgvN3pB+IGxZl6jqAqczEVHZxkJFdBxEpLPHNH86s3njqn3at3QbRVx4mYiIyh5fMIQvfl/s25GduzIYiVymqvuczkREZR8LFdFxEpHacS7XpJNqVGt9W4/TEhN4XRURUbm3K+cAPpm5wBcMRz4LWdYjqhpxOhMRlQ8sVERFICJuj8v8b4LbfXP/c7okpqXwuioiovJq8dad+u2iFf6IZfWzVblYLxEdFxYqohNgGsZdLsP48KZupya0q1/H6ThERHQcLNvGhKWrgwu37MgOWVafY1wShIjoT1ioiE6QiHRxm+akbiefVOWS9q08LtNwOhIRER1FXiCIz2Yv8u09kLcoGLGuUtUspzMRUfnEQkVUDEQkNc7lGlU9MaHbHWd2SkpNTnI6EhERHcbGfZkY/vsf/rBlfRC27H+oquV0JiIqv1ioiIqJiIhpyMOmGK9c27l9/GmN6nMKQCKiMsSybUxZuT48a0O6N2xZN6nqT05nIqLyj4WKqJiJSEePy5zQtl5azWs7tU+Ic7ucjkREVOll5vvwxZxF3kyv/49gJHK9qu51OhMRVQwsVEQlQESS41zmJwke9+V3ntE5sX71qk5HIiKqtBZv3alj/ljht219LmLb76qq7XQmIqo4WKiISpAhcpPLND6+uH2r+DObNzaFCwETEZWaQDiCMYuW+1fv3pcRilhXqOoSpzMRUcXDQkVUwkTk5DiX+UPjmtUb3dStY2JSnMfpSEREFd62zBx8PmeRLxiJjA1GrAGq6nU6ExFVTCxURKVARDwe03zLZRp3396jU+LJtWs6HYmIqEKyVTF97abIL6s3+sOWdZeqjnE6ExFVbCxURKVIRPq4TWNUt5MbJVzcrqXH7TKdjkREVGHk+gIYPnexd09u3tpgJHKVqm53OhMRVXwsVESlTERqxblcnya4Xefd0r1jYuPUGk5HIiIq11QVS7bt0rF/rAxYar8ZsewXubYUEZUWFioih4jItW7TGNq16UnxF7dvFefh2SoiouOW6wtg1MJlvm2Z2XuCEesGVV3kdCYiqlxYqIgcJCKpcS5zaLzbff4t3TomNqnFs1VERMdCVTF/y3adsHR1QFXfCUfPSoWczkVElQ8LFVEZICJXuU1z2OlNGiRc2qE1z1YRER1BZr4PX89f6t2dm7ctGIncoKornM5ERJUXCxVRGSEiNeNc5idxbteFN3frmHhyLc4ESERUkK2KORvS7Ukr1gVV9aWIbb+pqhGncxFR5cZCRVTGiMgVbtP8rHPj+omXntI6Ls7lcjoSEZHj9h3Ix1fzl3gz8nwbgpFIX1Vd53QmIiKAhYqoTBKRGnEu82OPy3XRjV1PTWyRlup0JCIiR1i2jRnrNkd+Wb0hZNn6tK36oaraTuciIjqIhYqoDBORSz2m+WnztNTkq05rm1gtMcHpSEREpWZndi5Gzl/qzfEFVgQjkZtUdYvTmYiICmOhIirjRCTRbRr/BOThC9o295zVvInpMg2nYxERlRhvMIRJy9cGFm/bGY7Y9mOq+FT5gYWIyigWKqJyQkSax7lcQxM97k7Xn94hqTmHARJRBWPbivlbtumPy9YGFPpVKGL9TVWznM5FRHQkLFRE5YiICIArPKb5cYs6qUlXdWyXWDUx3ulYREQnLD0jG98sXO7N9QfWByORO1V1mdOZiIiOBQsVUTkUGwb4L4E8eH7b5p6zWzQxTYPDAImo/DngD+CHZWv8K3fuDYQt60EAIzm8j4jKExYqonJMRJrHu1zDEuLcHW84vUNSs9ocBkhE5YNl25i9Id2asmp9SBVDwpb1nKrmOZ2LiOh4sVARlXOxYYBXRocB1kq8/NTWiTWSEp2ORUR0WBv2ZuCbRcu9vmB4WTASuVtV1zqdiYioqFioiCoIEUlym8YzAB7p2vQk8/w2zT1JcR6nYxER/U9GnhcTlq32bdyb6Q1Z1r0AxnN4HxGVdyxURBWMiNTxuMxXoLjxvDbN3Gc3b2K6XabTsYioEjvgD2DKqvXBP9J3WgDeitj266rqczoXEVFxYKEiqqBEpEW8y/WeYcg5l3RoldC5cQPhxBVEVJr8oTCmr90UnrVhS0Qgw0KW9byqZjidi4ioOLFQEVVwItIt3uX6MMHjbnXlaW2T2tStjehlV0REJSNsWZizId2aunpDCJAJwUjkKVXd5nQuIqKSwEJFVAnEJq64JM5lflCrSnLqlR3bJjdOre50LCKqYCzbxh/pO3Xi8jV+S3VOIBx5VFVXOZ2LiKgksVARVSIiYgK4zWOab51cu2bcZae0Tqqdkux0LCIq51QVK3fuxYSlq73+UHhtIBJ5UFXnOp2LiKg0sFARVUIikmAaxiOG4B+t69Y2LmjbIrFO1SpOxyKicmjjvgx8v2R1fpbXvzcYiTwIYDJn7iOiyoSFiqgSE5EU05AHDZG/NaudavRp1yKpfvWqTsciojJOVbF2z35MXrkuf3+eNy8UsZ4AMEpVbaezERGVNhYqIoKIJBki95mG8UzjmtXcfdq3TG5Uk9dYEdGf2bZixc49mLxiXf6BQHB/MBL5B4AxqhpxOhsRkVNYqIjof0QkXoC73Kb5Qr1qKfEXtW+ZfHLtmk7HIiKHRSwbi7ftxJSV673BSGRLIBx5GsBEDu0jImKhIqJDEBEPgFs8LvPftaskV7mofcvkFmmpnG6dqJIJRSzM37LN/mXVhoClujwQjvwDwAwWKSKi/8dCRUSHJSIuANfHuVyvVkuMr3FR+5bJbeqlwWCxIqrQ/KEw5mzcas1YtykEYHYgHHlWVRc4nYuIqCxioSKioxIRA8CVcS7Xq3Fus16vVicnnd64gcS73U5HI6JilOsPYPaG9PCcDemWIfJTIBJ5TlVXOp2LiKgsY6EiomMWWyD4jHi36++WbZ93euOGcnaLJnGpVZKcjkZERaSqSM/Mxm/rNvvW7t4vhiFfhyLWK6q6yelsRETlAQsVERWJiDR0m8bDCtzbuGZ19Gp1Mq+zIipHwhELS7btwq9rN+XnBQJ5Yct+w1b9XFVznM5GRFSesFAR0QkRkQQAN8W5XM8keNy1zm11clKnRvUlzu1yOhoRHUKW14fZG9LD8zZvswyRBYFw5FUAP3MNKSKiomGhIqJiERsOeE682/UP29azujRtaJzVvImnZnKi09GIKj1VxYZ9mZixdlP+5v1ZhogMC1vW+6q60elsRETlHQsVERU7EWniNs2HVfWeRjWra49mjZLb1qsNl2k6HY2oUgmEw1iUvlNnrNvk9YciGcFI5FUAX6mq1+lsREQVBQsVEZUYEUkCcE2C2/2QrXbbTo0aSNemDePqV6/qdDSiCsu2FRv3ZWDe5m2+1bv2mS7TmB4IR14DMJPrRxERFT8WKiIqFSLS1GUYdxki96YkxMed0axR8mmN6ktSnMfpaEQVwr4D+ViYvj08f/P2sK26MxiO/FeBkaq63+lsREQVGQsVEZWq2JpWveLdrvsjln1R87RUq/vJJyW1rFMLpmE4HY+oXPGFwli6bZf+vnFrfqbXawPyRdiyhqrqCqezERFVFixUROQYEakK4IYEt+shAE27NGno6tr0JHftlGSnoxGVWZZtY92e/Zi3eZt3/Z4M02Ua0wLhyCBEZ+qLOJ2PiKiyYaEiojJBRFq7TaMfIHemJMSZnRs1SDylYV2T5YooOkvf9uxcLN66M7QofYclwGZ/OPIhgNGqmu10PiKiyoyFiojKFBExAfTwmObNCtxQJd5jdoqVqzpVqzgdj6jU2LZiS2YWlm3bHVq6fVfEsjXHsu0vI7b9maquczofERFFsVARUZkVu96qm9s0bxKgb2Kc29OpUYOEUxrWddWtWgXRpa+IKo6IZWPT/kws3bYrsHzHHhXBrlDEGm6rjgGwhrP0ERGVPSxURFQuxMrV6W7TuFFEbop3uxI6Naofd0rDeu761VJYrqjcCkcsrNu7H0u27YpOc24YGwORyOeq+p2qbnY6HxERHRkLFRGVOxJtT51i5epmj2kmt62f5mpTLy2uWa2aiHO7nI5IdETeYAjr9+7H4q27vBv2ZrjdLnO5PxT+DMB4Vd3ldD4iIjp2LFREVK7FylU7AfokeNzXBSORU+pVSwm0b1A3uVWdWgaHBlJZELFsbM3Mxro9+yMrd+7xZXr9Ho/LnO8PhYcDmKCqGU5nJCKiomGhIqIKRUSSAfT0uMzLBXKZIajaqm5tbVsvLbF5Wiq4kDCVBlXF/jwv1u/dj5U79+alZ2THuU0jPWTZ4yzb/gnAXFUNOZ2TiIhOHAsVEVVoItIMwIWJHve1wYjVLTU5MdShQZ2klnVqmQ2qV4PL5GLCVDy8wRA27MvAml37/Gt377fDlhU0DJkcCEe+BzBNVTOdzkhERMWPhYqIKg0RiQNwhts0LnUZxuUhyzqpTtUqvhZptZKa1qrhalSzOhI9bqdjUjmR6w8gPSMbWzKywuv37Pdnen1xcS7XAl8oPAbAzwDWcVY+IqKKj4WKiCotEUkB0NUUOTvO7eoTjETap8THB5un1fScXKtmfOPUGqiRlMBrsAiWbWN3Th7SM7OwcV9m/pb92RKMROBxmX/4w+GfVTEbwDxVDTqdlYiIShcLFRFRjIi4AJwC4MwEj/vCiGV3dxniaZJaw2qellqlcWp11K1aBS7TdDoqlTBvMIStmdnYkpEd2bA3w7c7Ny/BbRq7VTEzGIlMAzAXwHqegSIiIhYqIqLDiM0g2BjAmXEu8zwR6RmKWPWrJcb7GlavZjasWS2pfrUU1KuWwskuyilVRa4/gF05B7AnN0+3ZeV4t2flIj8YcsW5zOXBcORnS3U2gPmqmuN0XiIiKntYqIiIjoOIxANoC+AUj2l2cZlGt2DEauFxmVq3apVI45rVk+pVTzHrV0tBzeQkGBwuWGYEwxHsOZCH3Tl52JmTG9yWmRPYl5cfDyDoNs21YcuaF7bsxQCWAFilqpbDkYmIqBxgoSIiOkGxM1mNAJxqiHSMd7vOsGy7Q8S2q9VKTvLVq5biTkupklCzSqKkJiehZlIiEjj5RYlQVfhDYWR6fcjM92HvgXx7W1ZO/q6cA4Y3GIqLc7m2ArrYH47MA7ACwApV3et0biIiKr9YqIiISoiIVAPQAUBLl2G08rjM9qraLBSx6pumYddITAjWTkk201KqJKZWSTRSk5OQmpyERI+bE2EcgWXbyPb6/1eaMvO9kb0H8n0Z+V7N9QcSbFXbY5q7RGRzMBxZaKkuRbQ8bVDViMPxiYiogmGhIiIqZbEzWmkATgbQzBBpEe92dVCgRThiNRSBmZIQH6iaEK/VEuJd1RITElIS4owq8fGoEh/3v1ucy6xQxcuOnV3KCwSRHwwiPxBCfjCIvEDQzvEFAvvyvOEsr8/0hcIJHtPINg1jq626LhCOrASwucAti5NFEBFRaWGhIiIqY0SkBoAmAOocvMW5zMamYZwEoJ5la62wZVUXgSS43cEq8XFWSkK8VEuM9yTHxcXFuVwS5zLhcbsQ7zLhcbkQ53IhLvZzvNsFj8uEyzCKtZBZto1QxELIshCKWAhbFkKRyJ8eC0Us+EJhHAgEQrm+QOhAIGDlBYLiC4VdwXAk3jSMgMs0sg2RDAC7LdveEYxY2wDsBbAF0cK0TVXDxRaciIjoBLBQERGVUyKSjAKlC0BdAFVdhlHdNIxqpiHVAaTEbsm2arKqJlq2Jlhqx0EhLtMIu00zIiIqAAwRFZHYn4CIKBSiUBz834VCAQVsVQlbthmxLTNi224oYBhGyBAJGiIBQ+AXER8AH4B8APm2al7EsvdEbHsXoiVpX4E/97MoERFRecNCRURUSYmIB0By7OYCYAAwC9wO3lcAduzPgjcLgLfALcShdkREVNmwUBERERERERWR4XQAIiIiIiKi8oqFioiIiIiIqIhYqIiIiIiIiIqIhYqIiIiIiKiIWKiIiIiIiIiKiIWKiIiIiIioiFioiIiIiIiIioiFioiIiIiIqIhYqIiIiIiIiIqIhYqIiIiIiKiIWKiIiIiIiIiKiIWKiIiIiIioiFioiIiIiIiIioiFioiIiIiIqIhYqIiIiIiIiIqIhYqIiIiIiKiIWKiIiIiIiIiKiIWKiIiIiIioiFioiIiIiIiIioiFioiIiIiIqIhYqIiIiIiIiIqIhYqIiIiIiKiIWKiIiIqJiKSJSI8C93uJSNVjeN1VxbGfY8xYU0TOPso2Z4tIzeI4HhERUUXncjoAEVF5Fysf3QE0AdBJRGoA2AjgQgBbAOTGtlsOICv2stcA3KKqtwC4AcC4Y93PceT6LLYvAGgBoA2AWgDOBTAzts2MQi+7Ofb8PgCZx3M8IiKiyoiFiojoxCmACIAQADv2s32I7Varat+Dd0TkliLu59hCqd5Z4FjfqGqOiNQptNmegpli2xb1kERERJUOCxUR0QlS1SwAk0XkTACNVXUycPzFpLj2U5iINAGw7jBPVxGRB2I/+1X109jPp4lIWFU3ndDBiYiIKjheQ0VEVHwuA3CKiJgFHntZRC4/3AtEZCiAlBPdzxH2bwJ4AcCHh9kkAOCX2O23Ao/XB8DrqIiIiI6ChYqIqBjEzipFALwM4J0CZegZVZ1wuNep6j0ADhRlPyLSRkRmxG7tD5EpGcAwAB+p6t7DRAir6trYbWOBx39Q1QVHfNNERETEIX9ERCdKRFoDuA3AAFW1RMQD4K5DbJooIkMAWABWn8B+AACquhpAz8Nk8gD4FMALse0OZ7OIHDx7pQCWHGFbIiIiKoSFiojoBKnqGgD9C9yfDmC6iLxWaLs/DdkTkW5F2c8xZgohOnvg0bb7R+HHROT54z0eERFRZcUhf0REREREREUkqup0BiIiIiIionKJZ6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uj/AItYq85Xsnu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598" y="1737607"/>
            <a:ext cx="3888432" cy="504055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# </a:t>
            </a:r>
            <a:r>
              <a:rPr lang="ko-KR" altLang="en-US" dirty="0"/>
              <a:t>인구 정보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총인구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527624" y="2864236"/>
            <a:ext cx="6464126" cy="1041264"/>
            <a:chOff x="5591150" y="2142648"/>
            <a:chExt cx="4248472" cy="2799314"/>
          </a:xfrm>
        </p:grpSpPr>
        <p:sp>
          <p:nvSpPr>
            <p:cNvPr id="10" name="제목 4"/>
            <p:cNvSpPr txBox="1">
              <a:spLocks/>
            </p:cNvSpPr>
            <p:nvPr/>
          </p:nvSpPr>
          <p:spPr>
            <a:xfrm>
              <a:off x="5591150" y="2142648"/>
              <a:ext cx="4248472" cy="2799314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r>
                <a:rPr lang="en-US" altLang="ko-KR" sz="18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8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총 인구 분포 지도 시각화 </a:t>
              </a:r>
              <a:r>
                <a:rPr lang="en-US" altLang="ko-KR" sz="18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서구 관저동 </a:t>
              </a:r>
              <a:r>
                <a:rPr lang="ko-KR" altLang="en-US" sz="18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인구 높음 </a:t>
              </a:r>
              <a:r>
                <a:rPr lang="ko-KR" altLang="en-US" sz="18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ko-KR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591150" y="2142648"/>
              <a:ext cx="0" cy="1071122"/>
            </a:xfrm>
            <a:prstGeom prst="line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1015635" y="2421682"/>
            <a:ext cx="3102358" cy="3849576"/>
            <a:chOff x="1015635" y="2421682"/>
            <a:chExt cx="3102358" cy="384957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635" y="2421682"/>
              <a:ext cx="3102358" cy="3849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6859" y="5052356"/>
              <a:ext cx="1240164" cy="115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39"/>
          <a:stretch/>
        </p:blipFill>
        <p:spPr bwMode="auto">
          <a:xfrm>
            <a:off x="4527624" y="4183496"/>
            <a:ext cx="6608142" cy="147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622598" y="405458"/>
            <a:ext cx="8242955" cy="79875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0.2-2 </a:t>
            </a:r>
            <a:r>
              <a:rPr lang="ko-KR" altLang="en-US" dirty="0"/>
              <a:t>시각화를 통한 데이터 </a:t>
            </a:r>
            <a:r>
              <a:rPr lang="ko-KR" altLang="en-US" dirty="0" smtClean="0"/>
              <a:t>이해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4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AutoShape 2" descr="data:image/png;base64,iVBORw0KGgoAAAANSUhEUgAAA1QAAANWCAYAAAD5qc1WAAAAOXRFWHRTb2Z0d2FyZQBNYXRwbG90bGliIHZlcnNpb24zLjMuNCwgaHR0cHM6Ly9tYXRwbG90bGliLm9yZy8QVMy6AAAACXBIWXMAAAsTAAALEwEAmpwYAAEAAElEQVR4nOzdd3wUdf4G8OczuzO7s5tKQgcBQUR6LwKCAoody9lBUUEQ+9n7nXpnOT2902s/78Te+6nY+9noVRELSug9yc7W+fz+2EVjpISQZDbJ83698sJkJ7NPJMA+me/3M6KqICIiIiIiot1neB2AiIiIiIiovmKhIiIiIiIiqiYWKiIiIiIiompioSIiIiIiIqomFioiIiIiIqJqYqEiIqI9IiI+EQl6naOhEJGRInLGLo7ZT0ROqqNIRES0EyxURFRviUgHEelSxbeONfi8N4pIWU2db0+IyCEicvIOHusjIhdV+th5IqIi4q/CuUeIyMHb+XiuiDwhIiMyHxoPwBGRFtX4Erads2km279E5CERuUVEhm7nuGtFpEr3+xCRfUXkQBHpvaOvV0T+ISLf70FuEZFjReRZEfleRBwRiYvIGhF5R0QuFJHQbp72eADX7uKYowE8Xr3URERUk3b5DyoRUU0QkSYAmu3mpy1XVWcnj78GYN8qnqsEQJuqHCgifwTgqOrvq3ju7Z0jCKD9bnxKQlW/qcZTjQfQBdt/cT0CwJ8B3F2N8wLAVADFAN6o9PEAgBMBzADwfjXP/RMRORbAdACRzPm2AjgIwNUi8hSACaoa243zHYb017xPhQ+vF5EbVPVve5q3wvOEADyXyfoMgEsBrAAQB9AawIEAbgRwkYiMVdWvauq5iYgoe7BQEVFdmQzgj7v5OcMBfLSLY/6tqmdXL9IODQGwp1egugP4YjeOX47dK2B1QTJvtfcEIh0APAbgJQBnqGqkwmNHAngW6as111XxfMciXW7eBDARwJdIF+nJAO4VkWaqeuNu5LMAfA7gQ1U9v9LDNwEYCeAAVf200mOzAbwsIncA+BjAkwB6b+f8ZwB4YAfPXflK3JOqusNlfiJyHICHAPRS1WU7Oo6IiGoWCxUR1QlVvRXArVU5VkRGI/2CuCrOEpGzqnDcPap6URXPucdUdSaqWEZE5F4AR+zB07UQkSu38/FfLZnbTc0BNN3Dc+zKYUhf8bqwYpkCAFV9WUSeBzAOVShUImICuA/pq1xjVXVbIdkAYFpmmeY1IvKgqn5XxXzXA8gDsL3/v8cDeHk7Zari17BKRP4K4C4R6bSdovM8gB1+fiVbd/agqj4rIicCeEBERqiqW8XzEhHRHmChIqL67hlU7erFxt04py/zVl8UIv3ivrKdLbG8XERcAJtU9Z+VH8wsZ+sPICQi7VR1+XbOYWaWNprVCZ0RzfzaBMCq7TxehPRSwKoYCKAFgEkVylRFdwC4HMChAHa59E9EWmaOn6Cq5ds5JICf8+/MtmWrgcoPqOoWAFsyz9cCwEkAOgIIIn3V8r+qOjfzeHMR6ZL51B0V3UsAfAfgOABPVyEbERHtIRYqIspmVRk+sEVVv6zh5y0CYNfwOWvTElXtX/mDmYEUf97B50zI/LocwK8KFYCzASQBfA3gBgBnbueYf2Xe9sQLSF+5fFhETtn2e5kpalcDGAXgnCqeq3nm12+396Cqrs9cparq8IxpANYgXdq35x0AR4pIe1X9fnsHiIgNYBLSe/h2+H0qIuchXfiiAOZmfh0D4CYReRDAWUj/4GDazgKr6goReQbARWChIiKqE5zyR0TZaNsVj0QVjj0rM7WuKm+ddnWyzAv5fQB0y+yfqQsmqva11qTuqtpFVQ+p/EDmKsjvAPwJ6b1H4zMv+Cu7DECHzK/VoqobABwMIARgkYgsE5E5ANYifXXoalWtamlbl/m13fYezAxGycmcuyomAnhAVZM7ePwypJcTfi4i14lIdxHJF5GQiHQSkUkAZiE9OOV0VU3tIFdXAPcgvV+staoeqKqHIv3/9lwApwM4W1XPU1VRVQFw1U5y/wvA/iLSuYpfJxER7QFeoSKiOiUizQEcCeAFVV2f+VgPAINU9f7MYduKzK6WUx2KXy+j+k/m1+1dUdnesrXKDsHPS/4OBfDiDo7zyy/vA/RmphzskIi0BRBX1TWVHgri52Vh1bGPiMzYzse3Wyx2RkT2AvAqgDkA/qiqKRGZBuDvIlKMXw4WWa+q34vI+mqlzlDVOZlSMRRAT6R/T1cAeHtX/08r+QzpsnQ+0hMgK7sIQGoHj/2CiOwDoBXSV6F2lLtERPoC+C2A05AuoRX3za0B8F8AR+1iSMT+SP+A85qK+8gyyxb/LiKXABiG7V9J3J5PAMQAHABgaRU/h4iIqomFiojq2j4A/g/pZU3bXogfgvRyp8qFaqd7Z7Y3WEBEIpnHqrsM8BwAbyG93PAi7LhQBfBzXiA9IntXL/5fRnrZV+VJbXtSqF4BsHoHjy3MPF4lInIC0lc3lgAYt+2Kiqr+S0QSAP6O9PTD6dXMWvG5DKSvShlIlxAf0i/+v0f6998G0DFTtvMzby/s7JyqGheR8wE8kRm3flPmnK2R/n39LYDbqziefijSVw13OjAiswfqegDXi0gO0nubDKT3plV1396PmV+7oVLpz1xVawHgRxG5FuniBqT3nO0oU1REvsh8Dffv6DgiIqoZLFRElI0KM7/+qqBkrqDs7EapocxxXXZyTLmq/lj5gyJyINJXpcYic08kETlNVR/ZwTlydvIcu6MYuy5j26Wqj2P3bvA6H+lJeNubALcIwD8A3Kiqv7g6qKoPiMiHAL5Beo/ZnmqLdHnalRTSJa4U6fHlO6WqT4lIHMBfkP5at9mK9KS+O3cj35rK/x928dxlqN64/Tczb49k7oH2MdJXZ7sBuALAZqS/nr74+d/tYUjvL9uR5Uh/DUREVMtYqIgoGxUhPRBh83YeewjpG9buypKdPPY2gNEVPyAiRQAeBvCsqr6e+dg/APxDRGar6uIqPGd1NUfVR2dvV2Y5XnEVDl0L4N7tjdRW1UXY/njwbY8vyzzXJgB9APyQeeh7pPf/VLl8ZD73CKR/n+NIL1GLAjgB6RJRjHRp/cU5RXY9iV5VXxCRlzMZWyH9ffTFLm4SXVkRfr6CWvH5WyJ9tWxPxFX1p8EZquqKyBFIL1OdiPTvQQDpUvQSgDszy2NfzbwhMyZ/Z4VqA9KFjIiIahkLFRFlozkA/ra90deqOrKmn0xEAkiXKeCXU9QuBTAA6Ru0Hl4L0wS3+Rh7WKgAnIf0NL4qERFzJ8MWKh7XAenBFAcC6IT0PZkU6TH0X4nI6wDuV9XtjW3foczv7a+WI4rIAZnHN2TePwrAQRUOGVjF86cAzNydTJWEsf0lp39EekjEnvgG6f+XP1HVONJXB/9R8eOZe2uFRCQP6YK5bbDFxwBu2clzlCH9NRARUS3jlD8iyjqqOkNVL6zKsSIySET+LiJzRGSjiCREJC4iG0RktojcJyIDdvL5xUhfsRqJ9L6hnwZGZAYEHIX035Wficihe/SF7YCqnqOqD+zhOW7cNgFuZ29ID2yoksyUui+R/n/zMIBjkV52NgDAeAAzkL6qslREfjUtcDeep5OI3Ji5D1NlxUiXj21vO9w7VOmc60Xk6upmArBpe8+lqmds5//pGqRvHF3547/JfNo+lR7b6bRJETlWRJ4TkRKkr9xtRvpeVXER+V5EHgMQUNVrd3KaoszXQEREtYxXqIio3hKRG5C+KvM00ntjvkF6r4wgfSWlE9ITBT8TkWtV9Q/bOc1UAN0BjFXVX13RUNVVIrI/0gMR9mQSX63KjHsPVuHQKt1fKzPl7h8A7lPVC3Zw2FsichfSk+yeEpE2qlpapcC/1Anp38cXKj+gqv/Bz5MbkRnMcFMVzpmDn4eb7MxSAAXb+fgGVG0JZY0SkSeQLq7/QfrK4NdIlylBeqlhFwDjALwuIn9V1Yt2cKoiVHNfHhER7R4WKiKqVSLyHra/5+mLyvthRGRHN/J9W1W3t+fpOgB3qeqlO/i8/wF4SETuAfA7EbkvM5XtJ6p6k4jcr6qrdvQ1ZErV4O0tQaxsJ1/vNr1E5MRdnOZXX28VXIndWPJXBX2RvjK30ytnmcl6jyB9E9p9AMzew+d9EOkrXztShvQVoRqhqnft4KHFAIpFpJWqrqyp59sZEekH4EQAF6rqX7ZzyGoAXwF4UUS+B3CjiNylqj9s59heSO+/IiKiWsZCRUS1bQJ2PpWvKsprIsiO7KxMVThml2Uqw8uvdyvSN5HdpSrsn5qD9CTAiZn/3q7MHp9TMs/9ddVi7jTXJuxkqZqq3g3g7j19nir4EOmvfwR2b4rinohnfq3K9MhcpPP96vcxMzhjHwAf1Fw0IiLaERYqIqpVO/jpeU2cd4OI3IT0/X/aIH2Ppx0t+TsewHWVr07VUq5a+XqrSLD95Wu/PlAkparrdvS4qi4VkfMA3JPZg/YI0mPINyJ95aopgP5I76FqCeCUai73q6i9iFR1UuDaKtznqXgX4/MrWlXx+0NVN4vIJ0jvoauTQqWqC0TkXgA3i0hvpL+nlyH9PQ2kf2/3BXAMgMMB/G4HV8+ORGbsf21nJiIiFioiqsdU9XciMgPpqyiXAWiH9E/ugfR9i74H8AmAQar6hSch61Yudj4uvqI7kZ5iuEOq+ncReQvAJKSvvFWc8rcJ6YEVjwL4V8VhHnvg+d049jIAf9rFMdPwy6mNOzMRv75h8T0AHhWR1qpashvZqk1VzxeRp5G+ge+lAPZC+vdVkS5Wy7Hr7+kLADxYFz9AICIiQKq+ioWIiAAgc+Vmoqr28zoL1R4R8SF9s+PXqzp10msicjSApwB023bfMCIiql0sVERERDsgIoOQ3os0UlU/8TrPzohIAYCFSI9wv8PjOEREjQYLFRER0U6IyAkALFV9xOssO5MZ7z8UwJ2q6nqdh4iosWChIiIiIiIiqibD6wBERERERET1FQ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UZ0TkQKvMxAR1QQWKiIioiwjIs1FZP8K7x8oIvlV+LxjauI8u3iOf+7GsUERmb6Dh+/fkxxERNnC73UAIiIiShORIgBDAHQA0E9EmgBYBuAQAN8B2JI5bj6AjZlPuxXAaap6GoATATxf1fPsRq4TAUwFIACGikh3AAkAz6vqPZljpgPYG4ALoCWAaQA+2sF5AGCYiHwEIFnpPDkAlmbeKjpHVb/andxERHWBhYqIiCh7KNIFI450MUlmfq1ssaqetO0dETmtmuepqnkA/g5gFIDHAXQFMBvAXBERVdXMcQeralREzgYwGcDhlc7zAoDlAE4B8BqATgCeAvBZFTI0BcBCRURZh4WKiIgoS6jqRgAzRGQYgPaqOgMARMST81TQBcBaAFNVNZU5V28APVV17g4+5zkAXwC4rsLHTgWwCcAVquqIiAXgCACXisgNAHyZ4zpnfp0O4IxtnywilqrGq/tFEBHVBhYqIiKi7HMkgB4i4ttWYADcIiJPqupL2/sEEbkfQN6enmc75x0L4KIK71d+3FDV6dueT0QSAHojvU+7TYXj+iC9JBBIL0McA+DNCqc6EMA6/PKq1kwA51V4/yNUWkZIROQ1FioiIqIskrmqlARwC4C7ROSSzEPXqOr3O/o8VT1bRJ6oznlEpCuAv2XePV9VF1Q47wwAM6oQ/VYALTL//QzSywQdAP/InGcOgDkiMgjAxQA6AigB8H+q+lqFLCVIX92qjHuoiCgrsVARERFlCRHZD8AEZJbWZZbEnbmdQ0OZaXspAIv34DwAAFVdDGDkTnL1BnB3pQ+3BXCiqs7MnONLETkMwJOqWpL5PAFwfYXzhAHcAeBsAOMBtALwNxH5SlW/zZxnY+UsInIpgNwd5SMi8hILFRERUZZQ1SVID3PY9v67AN4VkVsrHXdUxfdFZHB1zrMbueZi+yWnsmYAzAqfpwB+qPC4hfQeqq8zjy0XkeWoUJZEpAXSe6++qXTul6uTnYiotrFQERERUU16QkSiFd5fp6q/AQBV3SQiLwF4X0SSSL8OeVVV51XhvF3BKX9ElIXk50mnRERERFUjIgEAyQrDLoiIGiUWKiIiIiIiomoyvA5ARERERERUX7FQERERERERVRMLFRERERERUTWxUBEREREREVUTCxUREREREVE1sVARERERERFVEwsVERERERFRNbFQERERERERVRMLFRERERERUTWxUBEREREREVUTCxUREREREVE1sVARERERERFVEwsVERERERFRNfm9DkBERN4SER8AE+l/E8xq/Hflj/kBRAGUZt7KKvx3KQBHVbVuvjoiIqLaxUJFRNTAZApSEwDNKrw1Nww0t21jL58PrRVonkpqUTyuBQAChoGUYcA1DFGfD67hE9dnQH0+UZ/v51/9foHhA/x+gc8nMP0//bf4TYHphxg+kVhM3fJyVyPlLhzHlWhUjWjU9SUSaqZS8JmWxPw+cXw+cQwD5SLpsqWKra6LTYmEborHdRN+LmEbAfyQeVvLQkZERNlC+G8SEVH9ICJ5ADoDaI1MUQoGpY1pSlsRtHBdNE0ktDAe13AgIPHcXCNRUOBzi4r9RnGRzywq9gcKC3xSUOhDQcHPb+GwQETq7OtIpRSO48JxFJGIC8dxEYlkPhZxEXE08zFXy8vcRHm5m9ywMZVcsyapGzckA7GY+oNBWe/3ywrXxbeRiPul62I5fi5cP6hqtM6+ICIiatRYqIiIsoiIGADaAugCYF/bll5+U3on4rp3Mqnhps38Tovmfi0q8pvFxb5AYRO/L12MDBQW+FBQ6EN+vg8+X90VpLoWjbpYuzaZfluTxJq1SbekJOGsLEkk161L+bZsSdmmKRHLktUi+D4a1aXxuC5DhcIFYB2vchERUU1goSIi8oCIhJG+2rSvYaBrOGz0U0UXx3Hb2raRaNPGTOzd0Qp0aG8F2+5lom1bC02b+mAYDbco1RTXVWzalPqpdK1Zk8SqVclYyYpEbM2ahG7YkAokEmqEQsZ3yaR+5jj6CYC5ABaoarnH8YmIqJ5hoSIiqkUi0hLAfgC6BIPS07KkdyKhneJxzS9u6o+0b2dJx05WeK+2ptF2Lwtt2pgIhzmAtbaVlbn47rs4vvkmhi+/jEW+XBJLrFqVCAeDstYwZG5ZmfuRKuYAmKuqq73OS0RE2YuFioiohoiICaA3gCG5ucbBiYQOARBq29aM7b23ZXXY27LbtrXQtq2J5s39DXpZXn2UTCp+/DGBb5bFsPTrWGLJ4ljku+/iAVXEAwFZ7Dj6cSKhM5G+mvW1qqY8jkxERFmAhYqIqJpEpCmAIaYpBwSDMtpx3P2aNvVHe/WyrZ69gsFu3YJo1cpfpwMfqGapKjasT2HZN3EsWxZzlyyOlX/9dUy2bk1Ztm18m0rpZ5GIfop0yZrLYRhERI0PCxURURVkRpF3BbB/To4xxnV1aDKJJp07B6J9+gbD3bsFfV32C3K5XiNRXp5ZMrgshi+/jDlLlsQSq1cngrZtLHYc97/JJN4B8KmqOl5nJSKi2sVCRUS0HSJSAGCQz4eh4bBxSMRxexbk+xI9egZ9vXrZoW7dgmjXzuSQCPpJJOJi4cIo5s51kp9/FomsWJEI2rbxpeO4ryaTeBvAJxx6QUTU8LBQEREBEJF8AKNtW44yDBkZi7kt997bivTpa4d7dA/69+saRH6+z+uYVI84jovFi6KYMzea/OLzSGT58rht28ZSx3FfTCYxA+krWAmvcxIR0Z5hoSKiRknSG5t6GAYOC4eNE6NRt+u+XYLR4cPCuT16BmXvvS34/bz6RDUnGnWxeHEMM2dGkv/7OBJZsyZhBYPGp6Wl7rMA3gSwlPfGIiKqf1ioiKjREJE8AKNDITnWdXGYbRvm/kND5v77hwO9egURDHL/E9WdzZtTmDPbwaefRSJffB5BPK6OYeD1SERfAvC2qq73OiMREe0aCxURNWgi0kEE43JyjNOiUbf7vvsGosOH5+QOGmRL6zYmJ/BRVlBNj2yfNdPB//5XXrpoUSxgWbKkvNy9XxXPquoqrzMSEdH2sVARUYOSWcrXx+/HsYGAcYqqthw6NKzDDwjbffrYsG1ehaLsF48rZs2M4K23yyKffhLxmZYsKS9z/81yRUSUfVioiKjey9xQ94BgUE4AcFw4bARGjswJDD8gbO63X4A30KV6jeWKiCi7sVARUb2UuS/UgaGQnJNM4rCWLf3Jgw7KyRk2LGzs1Y5L+ahhYrkiIso+LFREVK+IyD6WJWcZBs4uLvZbRx6VlzNiRFiKi/1eRyOqUyxXRETZgYWKiLJe5h5RJ+TkGOe7rnY6ZGyu79CxudbeHQNeRyPKCixXRETeYaEioqyUWdJ3UDgs58bjGNunTzB55JF5OQMGhnh/KKKd2EG5+pcqHlXVrV7nIyJqaFioiCiriEjnbUv6mjb1m0cdlZdz0Kgcyc/3eR2NqN7ZVq5eeaW0fNYsx/D78ZTj6J9VdZ7X2YiIGgoWKiLyXGZJ34k5Ocb5quh4yCE5vrGH5ll77215HY2owdiwIYlXXilNvvD8lngqhW/Ly93bATytqlGvsxER1WcsVETkicySvlHhsHFuPK6H9OtnJ484Ijen/wAu6SOqTamU4tNPInj6mS2lS7+KQQT/jsX0XlX9xutsRET1EQsVEdUpEWlrWXK+YeDsZs38/qOPzssZeSCX9BF5oaQkgZde3Bp/9dWtrmHIrPJy9w4Ar6hq0utsRET1BQsVEdUJEekTCsl1qRQOPfTQXDn8iLxAhw5c0keUDWIxF++/X46nn9pSumpVIp5M6l+TSfxTVVd7nY2IKNuxUBFRrZH03XUPDoeN3xkGepx4UkHgiCNyfTk5vBpFlK2WLYvh+ee2RN99t1xMU94uL3f/BOA95QsGIqLtYqEiohonIhaAk0MhuTE/31c8fkJhzoEH5sA0uTeKqL4oK3Px1pul+vTTW8pLS1ObHUfvVMV0Vd3sdTYiomzCQkVENUZECvx+TPX55LJOnSxz/ITCnH79bKQvVBFRfaSqWLAgimef3VL+xeeOz+fHk05Eb1TV773ORkSUDVioiGiPiUi7QEAuU8WZQ4aE9ORTCkKdOgW8jkVENWzTxiSee25r4vnnt6QMA89FIno9pwMSUWPHQkVE1SYifcNhuS6ZxNjDD881jv9NgdWsmd/rWERUy0pLU3j2mS3JZ57ZkjQMvByJ6LWqutTrXEREXmChIqLdkhk0MTYcNm40DHQ/6aSC4OFH5Bk5OYbX0YiojpWVuXj+uS3Jp57anBTBa5litdjrXEREdYmFioiqREQCyAyaKCjwFY2fUJgzciQHTRARUF7u4sUXt6SeeHxzXARvl5fr1aq6wOtcRER1gYWKiHZKRHwimBAIyB2dOgUCp40v4KAJItoux3Hx0ktbU489ujkO4IPycvdKVZ3rdS4iotrEQkVE25VZ2nekbctf2rY1i847rzina7eg17GIqB6IRl389+Wt7iOPbI6p4n+ZYjXT61xERLWBhYqIfkVEhoZCcm9+vq/TtGlFOYMGh3hFioh2Wyzm4tVXSt2HHtoUdV18UV7uXqGqn3mdi4ioJrFQEdFPRKRrKCx3m34ZOvmcInv06Bzx+VikiGjPxOMuZrxWqtMf3OSkkpidKVb/8zoXEVFNYKEiIohIG9uWWwEcO358oTXumDyfZXFqHxHVrERC8cYbpfrAA5ucRFznl5e701R1tte5iIj2BAsVUSMmIoWBgFwLYOrRR+f5Tjm1wMrJ8Xkdi4gauGRS8dprpXr//22Iui6edRz9raqu9ToXEVF1sFARNUIiYvv9uMAw5NoRI8O+s85sYhc35Q15iahulZWlMH36pthrr5YmUym9MZnEX1Q17nUuIqLdwUJF1IhUHIHeo0cwOGVqUbhdO8vrWETUyP3wQxz33L2+fOnS2CbH0cmq+prXmYiIqoqFiqgRyIxAP8K25S9t2pjF551fnNONI9CJKIuoKj77zMHdf15XHom4n0ciOkVVl3qdi4hoV1ioiBo4ERkcCsnf8vJ8nadNKwoPHsIR6ESUvRIJxXPPbUk9/NCmOID7o1G9TlW3eJ2LiGhHWKiIGigRKbRtudvnl+OnTimyR4/hCHQiqj82bUzin//c6Hz4YXk8HtffquIBVXW9zkVEVBkLFVEDk1ned0IgIP8YNSonOPmcomBODkegE1H99NVXMfz5rnVlK1cmVkQieraqfux1JiKiilioiBoQEWkfCskD+fm+AVdd1SzclfukiKgBUFW880457rt3fSSZ1NcjEb1AVVd4nYuICGChImoQRMRvmrjEMOSGU04tsE44ocBvmlzeR0QNi+O4eOyxzYnnnt2SUMUd8bjepqqO17mIqHFjoSKq50Skfygkj3boYLW+/Ipm4datTa8jERHVqtWrE7j3rxsic+c6ZdGoTlXV57zORESNFwsVUT0lIrnBoNxu+HD6+ecVB0ePyRFO7yOixmTuHAe33762vKzMfScS0TNVdb3XmYio8WGhIqqHROSoYFD+s//QcGjatCI7P9/ndSQiIk/EYi7+ff/G2CuvlDqxmE5U1Re8zkREjQsLFVE9IiKtQiG5PxQyRlxxZbNQnz6215GIiLLCggVR3Hzzmkik3H3NcXSSqm7yOhMRNQ4sVET1gIgYPh+m+v1y27HH5VvjxxeYlsVR6EREFTmOi3/9c2PsjTdKy2MxHa+qr3qdiYgaPhYqoiwnIj1CIXm0dWtz7yuvbBZu197yOhIRUVabO8fBLbesjUSj7guOo+eq6havMxFRw8VCRZSlRCQQCMjNhoFp55xTFDjs8FzDMDh0goioKiIRF3+7b0P0vffKyqJRPUVV3/Q6ExE1TCxURFlIRLrYtrzUo2ew9W9/2zRUVOT3OhIRUb00c2YEf/zD2kg8rk85jl6gqqVeZyKihoWFiiiLiIgYBs40TfnLlKlFwSOOyDU4Cp2IaM+Ulbn461/XOx9/VL41GtWTVPU9rzMRUcPBQkWUJUQkPxSSB/MLfKNvuqlFuD33ShER1ahPPynHbbetcxJJfTjq6MWqGvE6ExHVfyxURFlARAYFg/LiQQfl5E87rygYCHCCHxFRbdi6NYV77l7vfPZZZFM0qieo6sdeZyKi+o2FishDImKYplxlmrjm8iua2cOGhb2ORETUKHz0UTnuuH2dk0rp/dGoXqGqjteZiKh+YqEi8oiItAyF5Jk2bcxeN9zYIty8OQdPEBHVpc2bU7jrznWROXOctY6jh6rql15nIqL6h4WKyAMicmggII8f/5v80IQJhabPx8ETREReeeWVre7f7tvgxON6huvqM17nIaL6hYWKqA6JSCAYlDsDAZl4/Q3NQ7162V5HIiIiAEuXxnDN1asjjuP+OxrVS1Q16XUmIqofWKiI6oiI7GPb8nL37sG2V17VLJSf7/M6EhERVbBlSwq//92ayNdfx5ZEInqEqq72OhMRZT8WKqI64PPJ6aYp902e3MQ+6ug83luKiChLpVKKhx7alHjm6S2lsZgeraofeZ2JiLIbCxVRLRKRXNuWB/LyfGNvurlFeO+9eW8pIqL64LPPIrjl5jVOPK7XJJO4W/mCiYh2gIWKqJaISL9gUF4aMSLc5PwLioPBIO8tRURUn6xalcA1V68uX7cu+bbj6KmqWuZ1JiLKPixURLXAMOTkQEDuv+yypvaIkTlc30dEVE/F4y7+fNf66Icflq+JRnUsR6sTUWUsVEQ1SESMQEButm3jwttvbxHau2PA60hERFQDto1Wj8X0DFWOViein7FQEdUQEQnZtjzZqrV54K1/bBEubMIb9RIRNSQcrU5E28NCRVQDRKSVbcubAweGOlxxZVPbsrhfioioIeJodSKqjIWKaA+JSN9AQN44+ZSCvFNPLTA5Ep2IqGHjaHUiqoiFimgPiMhxwaA8dPkVTe0DDuDwCSKixuTzzyK4maPViRo9FiqiahARsSy5PhiUK267raW9T2cOnyAiaoxWrUrgyitWlW/YkHo8GtUpqpryOhMR1S0WKqLdJCJB25ZHmjX3j73ttpbh4mIOnyAiaszKylxcfdWq8u++i3/gOHqcqjpeZyKiusNCRbQbRKS5bcvrffrYna++ppnNm/USEREAxOOKP9yyxpk1y1niODpaVTd5nYmI6gYLFVEViUjPYFDeOu64/ILTzyg0DYNbpoiI6Geuq/j73zbEZswoXeU4OkJVf/A6ExHVPhYqoioQkSMDAXn8t79tGjpoFIdPEBHRjj311ObUg9M3bY7F9EBVXeB1HiKqXSxURDshImKauCwQNG744x9bhPbbL+h1JCIiqgfefadM//SndeWxmB6pqu95nYeIag8LFdEOiIhl2/KfoiL/uNtubxlu3pzDJ4iIqOrmzHFw/XWrnWhUz3BdfcrrPERUO1ioiLZDREK2LTO6dgv2u/HG5iHb5vAJIiLafd98E8Olv13lRKN6bTzu3uV1HiKqeSxURJWISK5ty1sDB4Z6XH1NM9vn45YpIiKqvjVrErjk4lWRLVtS/xeN6iWq6nqdiYhqDgsVUQUiUmDb8t7w4eF9f3tp0yDLFBER1YQtW1K44vJV5SUliRmOo6eoatzrTERUM1ioiDJEpNi25cMxY3I7nH9BUUCEZYqIiGpOLObixhvWOIsWRedEInqoqm71OhMR7TkWKiIAItLCtuXjI4/MazNpchOLZYqIiGpDKqW4++71sffeLVvuODpSVVd5nYmI9gwLFTV6ItImGJRPTjihoPn4CQUmyxQREdUmVcUjD29OPPnk5k3RqB6gql95nYmIqo+Fiho1EekQDMon48cXFp14UgHnohMRUZ2Z8dpW969/3VAWi+loVf3C6zxEVD0sVNRoiUjnQEA+njy5SeHR4/J9XuchIqLG55P/lePmm9eWxWJ6EEsVUf3EQkWNkoh0DwTkg/PPL8ofe2gebzJFRESeYakiqt9YqKjREZG+gYC8+9vfNs09aFQON0wREZHnWKqI6i8WKmpURGRIICBvXH11s5yhw8JexyEiIvpJplSVxmI6iqWKqP5goaJGQ0RGBoPy3+tvaB4eODDkdRwiIqJfYakiqn9YqKhREJFDgkF57uabW4R697G9jkNERLRDLFVE9Qs341ODJyJH27Y8f9vtLVmmiIgo6w3ZP4xrr22WGwjI2yIywOs8RLRzvEJFDZqIjAuF5LE/3dnK7tw54HUcIiKiKqtwpWqYqs73Og8RbR8LFTVYInKQbcvLd97VKsQyRURE9dF775XpHbev2xKL6WBV/crrPET0a1zyRw2SiAwIBOWlm29pwTJFRET11siROXLBhcV5waB8LCIdvM5DRL/GQkUNjoh0DQTkrWuvaRbu1Yt7poiIqH475JBcY9KkJgXBoPxPRFp7nYeIfomFihoUEWkXDMoHF11cnDtkf95nioiIGoajx+X7ThtfWJwpVc28zkNEP2OhogZDRJoHg/LxmWc1KRgzJle8zkNERFSTTjqpwH/ccfktbVs+FpEmXuchojQWKmoQRKTAtuXD43+T3+zYY/N9XuchIiKqDWdMLDQPPTR3L9uW90Uk1+s8RMRCRQ2AiARDIXl7zJjcvU4/vdD0Og8REVFtERFMPbfIGjkyp1MoJG+JiOV1JqLGjoWKGoLceFy79u4TDIhwpR8RETVsIoKLLi4Odu8e7G7b8pDwHz8iT7FQUb2nquuSSQy97dZ1m//78taU13mIiIhqm88nuO765qGmTf1HWJZc63UeosaMN/alBkNEOgWD8uEJJxQUjZ9QYPIHdkRE1NCtX5/EOZNXRLZudc9wXX3a6zxEjRELFTUoItLCtuWDg0bl7HXBBcUBn4+lioiIGrZly2K46MKVkWhUD1LVz7zOQ9TYsFBRgyMi+bYtb/TpY/e49rrmtmWxVBERUcP26SfluOmmtZtjMe2jqt97nYeoMeEeKmpwVHWL4+iIOXOcdy+7dGWkvNz1OhIREVGtGjwkjDPPbJJr2/KOiOR7nYeoMWGhogZJVaOOo0d9+238yfOmlZRv2pj0OhIREVGtOva4PN9BB+W0CoXkZRHxe52HqLFgoaIGS1VTjqNnrV2b/POUKSWRlSsTXkciIiKqNSKCCy4sDuyzT6BfMCj/5Dh1orrBQkUNmqpqNOpet2VL6tJp55Y4X38d8zoSERFRrfH5BL/7fYtQYaHvJNOUi73OQ9QYcCgFNRqGIccGg/LwTTe1CPXuY3sdh4iIqNasXp3AlHNKnLIy90RVfdnrPEQNGQsVNSoiMjIQkJcvv6JpeMSIHC6FICKiBmvx4iguu3RVJBbToao61+s8RA0VCxU1OiLSKxiUdydNbpJ/9NH5XPZKREQN1nvvlekdt6/bEItpL1Vd6XUeooaILyap0VHVedGo9v+/f21c/cB/Nib4QwUiImqoRo7MkZNPKSiwbXlbRMJe5yFqiFioqFFS1W+jUe3z3HNbvrnzzvXRVIqlioiIGqZTTy3wDxkSam/b8pyI+LzOQ9TQsFBRo6Wqax1HB37wftmc669fE4nHeQNgIiJqeEQEl13eLNiunTU0GJS7vM5D1NBwDxU1eiISCIXkqb32skbfelvLUE4Of85AREQNz5YtKUyetCKycWPqTNfVJ73OQ9RQsFARARARI2jL34uL/KfeeVfLcFERbzBPREQNz9dLY7joopVlsZj2VtVvvM5D1BDwR/FEAFTVjTo6Ze265O1Tp5REVqxIeB2JiIioxu3TOYCzzm5i27b8V0QCXuchaghYqIgyVFVjUff3W7emLj5vWomzdGnM60hEREQ17phj8nw9egT3Cgblz15nIWoIuOSPaDtE5OhgUB773e+bh/r1C3kdh4iIqEZt3ZrCmRN/jGze7J6sqi95nYeoPmOhItoBERkeCMirl17WNHzggTnidR4iIqKatGhRFJdftqo0FtPuqvqD13mI6isu+SPaAVX9MBbT/e/807pNzz23JeV1HiIioprUrVsQp51WYIdC8qKIcBoTUTWxUBHthKouiEa133/+vXHV/fdvjPOKLhERNSQnnlTg77RPoHMgIH/wOgtRfcVCRbQLqvp9NKp9X3xhy7Lbb18XTaVYqoiy0ZYtKVx55SpccH4JHnhg408fX748jklnr/jV8Z99FsH555XgwgtKsGJFAt99F8eFF5bgkktWoqwsfaPv++5dj2SSf+ap4TIMwXXXNQ9ZlpwnImO8zkNUH3EPFVEViUhOKCSvdesW7Hvj75qHAgH+PIIomyQSCsMAfD7BlVeuwu9/3xyWZeC+e9fjm2/iuOvPrX46Nhp1cccd63DVVc3g96e3SP7tvvU47vh8LFkSgyEABMjJ8aFvX9ujr4io7syZ4+Daa1ZvjsV0P1Vd7XUeovqErwiJqkhVyyIRHbVwYXTGxRetLC8t5bYqomximgKfTxCNughYAtMUfPddHHl5Ptj2L/+5+/zzCAoKfLji8lW44/a1iMddmKYg6igcx4VlCZYsibFMUaPRp4+N44/PD4dC8ryI+LzOQ1SfsFAR7QZVjTuO/uaHHxIPTju3pHz9+qTXkYiogvvuXY/TJ/yIgYNCcF3gwekbcfxv8n913OrVSfh9gjvvaoVO+wTw5ptlOObYfDz55GasWpXEt9/FMWRICP/4+wY88fjmuv9CiDww4fRCc6+9rB6WJdd5nYWoPmGhItpNqupGo3re+vWpP06dUhL58ce415GIKGPaecV47PG9sGRxDI8+uhmjRuf+6uoUABgG0KdPEADQr5+NkhUJFBf7cfkVzTB2bC4sS/D+++U486xCAAD/nFNj4PMJbryxedhv4nIRGe51HqL6goWKqBpUVWMx95atW1PnnzdtpfPll1GvIxE1epFIepCEzycoKPRh3lwH779XhptvWoNly2J4+qnNPx27b+cA5sxJ/7ldsjiGvdpZPz324gtbcfTR+di0Mb2sVwHE49xvTI1DcVM/rrmmuR0IyPMiUux1HqL6gEMpKOuJSGfTNN92XffuZDJ5p9d5KhORI4JBefKGG5uHBgwIeR2HqNGaM8fBA//ZCNMUdNkvgEmTin567JqrV+OWP7TArFkRmKagZ08b99yzHsu/j6O4qR+XXdYUpin49NMIDAMYODCETz+N4JGHN6FNGxNXXtXMw6+MqO79/W8b4q+9tvXjSERHKV8sEu0UCxVlNRFpYZrm3GHDhjWdPXt2NBKJ/CORSFyabX+5i8j+gYDMuPiS4pzRo3PF6zxERER7IpFQTDu3pPzHH+O/i8f1Dq/zEGUzFirKWiKSZ1nW50OGDNl75MiRZiQSwYMPPhjZvHnzi/F4fIKqZtVECBHpFgzK+2dMLCw4/vgCTkgiIqJ6bfXqBCadvcJxHB2uqrO8zkOUrbiHirKSiFiWZb3WtWvXdiNGjDABIBQK4ayzzgq1atXqaMuyXheRrFpfp6qLolHtO/2BTSX//MeGOH9YQURE9VmLFiYuvLA4GArJ4yJiep2HKFuxUFHWERHDsqzH2rZt2/vII48Mivy8gs6yLJx22mmhffbZZ4hlWR+LSBMPo/6Kqv4QjWrf//5361e3/nFdNJViqSIiovpr1Ogc6dQp0Mo05TKvsxBlKy75o6xjmuZtRUVF084666ywaW7/B2Kqitdffz0+Z86clfF4fLiqrqjjmDslIuFQSF7psl9wwO9/3zwUDPJnF0REVD+tXp3AWWeucGIx7aWqX3udhyjb8FUeZRUROSUQCJw3fvz4HZapzHEYO3asNXz48Damac4Rkf3qMOYuqWp5JKJjliyOvnLRhSvLt25NeR2JiIioWlq0MDHxzEIrFJJHpeKyESICwEJFWUREBpqm+X/jx48PhcPhKn3OsGHD/IcddliRaZqfisigWo64W1Q14Th60ooViX+fO7UksnZtVs3QICIiqrJjjsn3NWvm72oYOMvrLETZhkv+KCuISBvTNOcde+yxTbp06bLbn7906VI888wzkUQicbyqvlYLEfdIIGBcYYfk+rvuahVqV+EGokRERPXFN9/EcMH5K8tiMe2sqqu8zkOULXiFijwnIiHLst4YPnx4XnXKFAB07twZ48ePDwUCgWcNw5hQwxH3WCzm3la61Z16/nklzuJFUa/jEBER7baOHQMYd0yeFQrJ/V5nIcomLFTkKUnPR39in332aT9s2DD/npyrbdu2OOuss2zbtv9umublNZWxpqRS+lAkosdddvmqyKefRryOQ0REtNtOP73QCoeNESIyzussRNmChYo85ff7f19YWHjQuHHj7JrY59q0aVNMnjw5lJOTc4NlWfeISFZ9j6vqa7Gojrrp92u2vvFGKdfbEhFRvWJZBq68qlk4EJB/i0i+13mIskFWvdikxkVEfmNZ1m9PO+20sN+/RxenfiE/Px+TJ08OFRUVnWVZVtbdjFBVP43FdPBf7lm/4YknNnNSBRER1Su9etkYeWA4ZNtyt9dZiLIBh1KQJ0Skr2maH06cODHUsmXLWnmORCKBxx9/PFJSUvJ5PB4/QlXLa+WJqklE2ti2fHjoobmtpkwtsgyDk2iJiKh+KCtLYfxpP0ZKS92xqvqh13mIvMQrVFTnRKSlaZpvjBs3zq6tMgUApmni1FNPDXXu3HmwZVmfiEhRrT1ZNajqCsfRfq/NKF1yyy1rnWSSP9wgIqL6ISfHh99e2jRk2/KYiAS9zkPkJRYqqlPpGRTW6/vvv39e165da/2SjM/nw7HHHhvs16/fvpZlzRaRvWr7OXeHqm50Irr/F59HPrniilURx3G9jkRERFQlw4aF0bOn3SQQkBu8zkLkJRYqqlOmad7Ttm3bjiNGjKizfU0igoMPPtgaMWJEa9M0Z4tIt7p67qpQ1Ugkoocs/Sr24gXnr4xs2ZLyOhIREVGVXHxJccgwcKGI9PA6C5FXWKiozojIcYFAYMJxxx0XqomJfrtr//339x1xxBFNTNP8RET2r/MAO6GqScfRU1etSvxj6pSSyJo1Ca8jERER7VJxsR9TphQFQiF5TER8Xuch8gILFdUJEelkmub0k08+OWTbtmc5evbsKSeccEKuaZpvisgRngXZDlVVx3F/u2lT8vqpU0qc776Lex2JiIholw49LNdo29bq4PPhfK+zEHmBhYpqnYgELct6dfTo0aFWrVp5HQedOnXChAkTQoFA4CmfzzfR6zyVxeN6Z1mZO+nCC0qcBQuiXschIiLaKcMQXHlV07DfL7eISDuv8xDVNRYqqnWWZf2jQ4cObQYMGJA1329t2rTB2Wefbdu2fa9pmteIF2sQdyKV0kcjER131ZWryj/5X1ZNeyciIvqVtm0tnHBCvhUKyT1eZyGqa1nzApcaJhE5NRgM/uaYY46xs6yzoLi4GJMnTw7l5uZebVnWvSKSVX8eVPWNaFQPuvnmtVtee3Urx/8REVFWO+HEAr9hyBgR6e91FqK6lFUvIKlhEZH9TNP818knnxwKBAJex9muvLw8TJo0KVRUVHSGZVlPi4jldaaKVPXzWEwH3XffhvWPPrIpyRtxExFRtrJtA5MmNbFDIflbtq38IKpNLFRUK0QkbFnWq2PHjg22aNHC6zg7Zds2Jk6cGGrbtu1Yy7LeFpEcrzNVpKpfRaPa54knNi+/968bYq7LUkVERNlp7KG5kpvr6wrgMK+zENUVFiqqcZK+e+8DnTt3bt6nT5968T1mmiZOOeWUUJcuXfpblvWZiDT1OlNFqrrScbT/G2+WLrzp92udRIKlioiIso/PJzj//KKwbct9IuL3Og9RXagXL3apfjEM46xQKHT4kUcemXX7pnbGMAyMGzcuOGDAgE6ZGwC39zpTRaq62Yno8FmzIh9dftmqSCTCbVVERJR9Bg0OYa92VpFhIOsm6RLVBhYqqlEisq/P5/vLKaecErKsrNqOVCUigtGjR1ujRo1qaZrmLBHp6XWmilTViUT0sGXLYs9ecH5J+ebNKa8jERER/YKI4Pzzi3JMU24TkbDXeYhqGwsV1RgRMS3Lem706NGBpk2zasXcbhs0aJDvqKOOKjRN8yMRGe51nopUNek4evrq1cl7p05ZEVm9OuF1JCIiol/o0iWI/gPsgGnK5V5nIaptLFRUY/x+/w0tW7Zsn033m9oT3bt3l5NOOinXsqwZIjLO6zwVqao6jnvlpk2pq6dOKXG+/SbmdSQiIqJfOOecopAILhWR5l5nIapNDeKFL3lPRAYYhnHJcccdF6pP+6Z2Ze+998bpp58eCgQCj/l8vkle56kskdB7ysrciRdeuNKZP9/xOg4REdFPWrUycdhhuT7blj94nYWoNrFQ0R4TkZBlWc8eeeSRwdzcXK/j1LhWrVph0qRJdigUuts0zRuy7d4arqtPOo4eddWVq8s//qjc6zhEREQ/GT+hMKDAySKyr9dZiGoLCxXtMcuy7urYsWNx9+7ds6po1KSioiJMnjw5lJeXd5lpmv8Ukaz6s6Oqb8ViOuIPf1i7+ZX/buX4PyIiygr5+T6cdmqhFQrJX7zOQlRbsupFIdU/IjLa5/ONP/LII22vs9S23NxcTJo0KdysWbNTLct6QUQCXmeqSFVnxWI68O9/37D24Yc2JVR5ryoiIvLescfl+UxThonIMK+zENUGFiqqNhEpME3zieOOOy5k2w2+TwEAgsEgzjjjjFC7du1GWZb1rohk1RpHVf06GtU+Tz21efndd6+PpVIsVURE5C3LMjBlSpEdCsnfs23ZPFFNYKGiarMs6989e/bM6dixo9dR6pTf78dJJ50U6tq1ax/Lsj4XkWZeZ6pIVVc7jvZ/952yeb//3RonHmepIiIib40anSNNmvjbAzjO6yxENY2FiqpFRH4TDAbHHnLIIVm17K2uGIaBo446Kjho0KCOpmnOEZG9vc5UkapuiUR0xJw5zruXXboyUl7ObVVEROQdwxCcf0FRjm3LX0TE8joPUU1ioaLdJiIt/X7/v0844YSQaZpex/GMiOCggw4yR48e3cI0zZki0tvrTBWpajQS0aO+/Tb+5PnnlZRv2pj0OhIRETVi/fqFsM8+gTzDwBSvsxDVJBYq2m2BQGD64MGDg61bt/Y6SlYYOHCgMW7cuALTND8UkZFe56lIVVOOo2etWZO8e8qUksjKlQmvIxERUSN23nlFYdOUm0Ukz+ssRDWFhYp2i4iMCwQCw0aMGNF4L01tR9euXeXkk0/OsSzrFcMwsmp9uKpqNOpeu2VL6rJp55Y4y5bFvI5ERESN1N4dAxg4KOTz+3Gu11mIagoLFVWZiOSapnn/McccE/L7/V7HyTodOnTAGWecEQoEAg/7fL6s+4cikdC/lZW54y++aGVk7hzH6zhERNRInXZaQcjnkyuy7fYjRNXFQkVVZlnWHV26dAm1b9/e6yhZq2XLlpg0aZIdDofvME3z5mwbD+u6+qzj6OHXXLO67P33yzj+j4iI6lzHjgHsu2/AL4LTvM5CVBNYqKhKRGSAiEwYO3Zs47jh1B5o0qQJJk+eHCooKLjIsqz7RcTndaaKVPW9WEyH337bus0vvbSV4/+IiKjOTZhQmBMMyo0iwteiVO/xm5h2SUT8lmU9euihhwZDoZDXceqFnJwcnH322eHmzZufZFnWSyIS9DpTRao6NxbT/v/654bVDzywMaHKi1VERFR3evUOolkzfwGAo7zOQrSnWKhol3w+3yXNmzdv1bNnz6xavpbtAoEAJkyYEGrfvv2BlmW9LyL5XmeqSFW/jUa173PPbvnmrjvXR1MplioiIqobIoLTTy/MCYeNm7JteTzR7mKhop0SkfaGYdwwbty4MP++231+vx8nnnii3b17916WZX0hIi28zlSRqq5xHB30/vtlc66/fk0kHucKQCIiqhtDh4Vh29IBwHCvsxDtCRYq2iERkUAg8MCwYcOsJk2aeB2n3jIMA0cccURgyJAh7U3TnCMinbzOVJGqbo1E9MAF8523f3vJqvKyMpYqIiKqfT6f4LTxhaFw2Pid11mI9gQLFe3M8bZtDxg6dChnpO8hEcHIkSPNgw8+uKlpml+ISF+vM1WkqrFIRMd99138sfOmlZRv2JD0OhIRETUCBx+cIwAGiUh3r7MQVRcLFW2XiBSYpvmvY445JuzzZdWQunqtf//+vmOOOabANM0PRGSU13kqUlU3GtVz1q5N3jF1SkmkpCThdSQiImrgLMvACSfmW6GQ3OB1FqLqYqGi7bIs67Zu3boF99prL6+jNDj77bcfTjnllLBlWS+LyAle56lIVTUWc3+3dWvqkmnnljhLl8a8jkRERA3c0Ufn+VIpHCEifNFB9RILFf2KiOwHYPyYMWOyatR3Q9K+fXtMnDjRDgaD0/1+//le56kskdB/lpW5p1xy8crIrFkRr+MQEVEDlpPjw+GH5xrBoFzhdRai6mChol8JBAL/GDlyZID3nKpdLVq0wOTJk+1wOHyrZVm3ZtvYWFV9IRrVQ6+/bk3Ze++VcaY6ERHVmt+cUGC5LiaKCKdgUb3DQkW/ICJjLcvqN3DgQH5v1IHCwkJMnjw5VFBQcJ5lWdNFJKsGgKjqB7GYDr3j9nWbnn9+S8rrPERE1DA1berHsOFhmCaybtUG0a7wRTP9RET8lmX94/DDD+cgijoUDodx1llnhVu0aHG8ZVn/FZGsWmqpqvNjMe337/s3rvr3/RvjqrxYRURENe/UUwtsw5BLRMT2OgvR7mChop8YhnFOs2bNijt37ux1lEYnEAhgwoQJob333vsAy7I+EpECrzNVpKrfR6Pa94UXtiy74/Z10VSKpYqIiGpWu3YWuncPGoaBiV5nIdodLFQEABCRQsMw/njEEUeEs2wrT6Ph8/lwwgkn2D179uxuWdZMEWnldaaKVHWd4+igjz4qn3ndtasjsRhvAExERDVr/ITCnEBArs+2JfBEO8NCRQAA0zR/361bN7N58+ZeR2nURASHHXZYYOjQoe1M05wjIll1uVBVyyIRHbVgQfSNSy5eVV5Wxm1VRERUc7p3D6J1azMM4DivsxBVFQsVQUT2AXDW6NGjs2rvTmMlIjjggAP8Y8eOLTZN83MRGeB1popUNe44etzy5fGHz51aElm/Pul1JCIiakAmnF6YEw4bN3qdg6iqWKgIgUDgvgMOOMDKycnxOgpV0LdvX+O4447LN03zXREZ43WeilTVjUb13PXrU3+cOqUk8uOPca8jERFRAzFoUAg+H/YSkV5eZyGqChaqRk5ERvn9/qGDBw/mWL8stO++++LUU08NW5b1ooic7HWeilRVYzH35q1bU+efN22l8+WXUa8jERFRA+DzCQ4/Is8KBuUcr7MQVQULVSMmIj7Lsv552GGHhfx+7v3MVu3atcOZZ55p27b9b7/ff4nXeSpLJvU/5eXuiZf+dlXkiy8iXschIqIG4NBDc/2ui/EiEvA6C9GusFA1bicWFhY232+//bzOQbvQvHlzTJ482c7JybnJsqw7JMtGMarqy9GoHnzjDWtK33qrlDPViYhoj7RqZaLD3pYCONLrLES7wkLVSGVu4nvHwQcfnJNlr81pBwoKCjB58uRQYWHhVMuyHsm2kbKq+nEspkP+fNf6jc88s5nj/4iIaI8cMy4vNyfHuNDrHES7wkLVeJ1WXFyc16FDB69z0G4IhUI466yzwi1bthxnWdYMEQl5nakiVV0Ui2nf6Q9sKvnnPzbEVXmxioiIqmfY8DASCR0gIm28zkK0MyxUjZCImKZp3sqrU/WTZVkYP358qFOnTvtblvWxiBR6nakiVf0hGtV+//3v1qW3/nFdNJViqSIiot0XDBo48MAc9fkw0essRDvDQtUIiciZLVu2DLdr187rKFRNPp8Pxx9/vN27d+/9LMuaJSKtvc5Ukaqudxwd/Mkn5Z9dfdXqSDTqeh2JiIjqoSOOzA1alkwTEb5mpazFb85GRkQCfr//ljFjxvCmU/WciGDs2LGB4cOHtzVNc46IdPE6U0WqWh6J6JjFi6OvXnThyvKtW7mtioiIds+++waQn+8LAxjudRaiHWGhamQMw5jcpk2bYJs2XI7cEIgIhg0b5j/ssMOKTdP8TEQGeZ2pIlVNOI6euGJF4j/nTi2JrFuX9DoSERHVIyKCo8flhUIhmeZ1FqIdYaFqREQk5PP5fj9mzJiw11moZvXu3VuOP/74PNM03xGRsV7nqUhVXcdxL9i4MfX7KVNWRJYvj3sdiYiI6pHRo3ONRAJHikie11mItoeFqhExDGNau3btzJYtW3odhWpB586dMX78+JBlWc8ZhjHe6zyVxWLubaVb3XPPP6/EWbw46nUcIiKqJwoLfejTJ5gCcKLXWYi2h4WqkRCRHMMwrhs9ejSvTjVgbdu2xdlnn23btv1P0zQv8zpPZamUPhiJ6PGXX7Yq8tlnEa/jEBFRPXHU0flh3pOKshULVSPh8/ku6tSpk6958+ZeR6Fa1rRpU0yePNnOycm50bKsuyXLZuOr6qvRqI76/e/WbH3jjVLOVCciol0aMMAGgL1FpKvXWYgqY6FqBEQkV0SuGDVqVFbdBJZqT35+PiZNmhRq0qTJ2ZZlPS4ipteZKlLVT2MxHfyXe9ZvePKJzZxUQUREO+XzCQ47PNcfCMg5XmchqoyFqhEwDGNyx44djeLiYq+jUB0KhUI488wzw61btz7Ssqw3RCSrlnuq6pJoVPs+8simFX+7b33cdXmxioiIduywQ3NNBc7Ith8SErFQNXAiYvp8vqsOOOAAXp1qhCzLwqmnnhrq3LnzYMuyPhGRIq8zVaSqPzqO9nttRumSP9yy1kkmWaqIiGj72rS1sFdbUwAc7nUWoopYqBq+E5s1axZo1aqV1znIIz6fD8cee2ywb9+++1qWNUtE2nqdqSJV3ehEdP/PPo98euUVqyKO43odiYiIstS4Y/Jzc3KMC7zOQVQRC1UDJiISCAR+N2LEiByvs5C3RASHHHKINWLEiDamac4WkW5eZ6pIVSNORA/56qvYSxdesLJ8y5aU15GIiCgLjRgRRjyu+4tIC6+zEG3DQtWwjbFtu1mnTp28zkFZYv/99/cdccQRRaZpfiIi+3udpyJVTTiOnrJyZeJf504tiaxZw1kVRET0S7ZtoP8AOwngSK+zEG3DQtWABYPB340YMSIny6Zmk8d69uwpJ5xwQq5pmm+KyBFe56lIVdVx3Es2bkzecO7UFZHvv497HYmIiLLMyJE54Zxc4zSvcxBtw0LVQIlIXxHp2aNHD6+jUBbq1KkTJkyYEAoEAk/5fL6JXuepLB7XP5WWuudccH6Js3Bh1Os4RESURQYOtBGLuoNEhFsaKCuwUDVQgUDg+qFDhwZ9Pp/XUShLtWnTBmeffbZt2/a9pmlek203AE6l9JFIRI+54vJVkU/+V+51HCIiyhI5OT506hSIARjjdRYigIWqQRKR9q7rHtK/f3/+/tJOFRcXY/LkyaHc3NyrTNP8q4hk1feMqr4ei+mBN9+8dsuM17Zy/B8REQEADhqVkxsKyUle5yACWKgaJNM0r+jXr58vEAh4HYXqgby8PEyaNClcXFx8hmVZT4uI5XWmilT181hMB91774YNjz26KanKe1URETV2++8fkmQSh4mI3+ssRCxUDYyINFHV04cMGcK7iFOV2baNiRMnhtu2bTvWsqy3sm1duqp+FY1qn8cf3/zDvfduiLkuSxURUWPWvLmJ4mKfAhjidRYiFqoGxufzTdtvv/2Ql5fndRSqZ0zTxCmnnBLq0qXLAMuyPhWRpl5nqkhVSxxH+7/xeumim29a6yQSLFVERI3ZgQflhAIBOd7rHEQsVA2IiPgMw7hgyJAhttdZqH4yDAPjxo0LDhgwYJ/MDYDbeZ2pIlXd5Dg67IsvIh9dcfmqiONwWxURUWM1bGjYZxj4TbYNVaLGh4WqYRlbUFAQaNmypdc5qB4TEYwePdo66KCDWmZKVVbN3ldVx3H0sKVfx547/7yS8s2bU15HIiIiD3Tax4JpSj6ALl5nocaNhaoBCQaDlw4ZMiTX6xzUMAwePNh31FFHFZqm+bGIDPc6T0Wqmow6OmHVquR9U6esiKxenfA6EhER1TERwfDhYZ9hYJzXWahxY6FqIESkXSqVGty9e3evo1AD0r17dznxxBNzTdOcISJHe52nIlXVaNS9YtOm1NVTp5Q4334T8zoSERHVseEHhAOhkHGq1zmocWOhaiD8fv+UXr16iWlyuB/VrI4dO+KMM84IBQKBx30+3ySv81SWSOg9ZWXuxAsvXBlZMN/xOg4REdWhnj1txOPaSUSae52FGi8WqgZAREwRmTJw4EDeeIpqRatWrTBp0iQ7FArdbZrm9dm2Adh19UnH0aOvvHJ1+ccflXsdh4iI6ohlCfr1t5MAjvQ6CzVeLFQNw1HFxcW+pk2zaso1NTBFRUWYPHlyKC8v73LLsv4hIln194eqvhWL6Yg//GHt5lde2crxf0REjcTIkTnhnBwu+yPvZNULIqqeYDB4GYdRUF3Izc3FpEmTwsXFxadalvW8iGTVVVFVnRWL6cC//23D2ocf3pRQ5b2qiIgauoEDbcRi7hARCXudhRonFqp6TkT2cV2313777ed1FGokgsEgJk6cGG7Xrt0Yy7LeEZGsKvOq+nU0qn2fenLz8nvuWR9zXZYqIqKGLDfXh46dAjEAY7zOQo0TC1U9Z5rmtH79+hl+v9/rKNSI+P1+nHTSSXbXrl37Wpb1uYg08zpTRaq6ynG0/9tvl83/3Y1rnHicpYqIqCE76KCc3FBITvQ6BzVOLFT1mIgEVfWs/v37W15nocbHMAwcddRRwYEDB3Y0TXOOiHTwOlNFqrrFiegBc+Y471122cpIJMJtVUREDdX++4ckmcThIuLzOgs1PixU9dtxrVq10iZNmnidgxopEcGoUaPM0aNHNzdNc5aI9PI6U0WqGo1E9Mhvv4k/dd60kvJNm1JeRyIiolrQooWJJk18CmCA11mo8WGhqseCweD5AwcOzKr9K9Q4DRw40Hf00UcXmKb5kYiM8DpPRaqachw9c82a5D1Tp6yIrFyZ8DoSERHVgoEDQ0ERHOh1Dmp8WKjqKRFpmUwme3fu3NnrKEQAgG7dusnJJ5+cY1nWq4ZhHOt1nopUVaNR95rNm1OXTzu3xFm2LOZ1JCIiqmF9+tpWTo5xhNc5qPFhoaqnROTkLl26pEzT9DoK0U86dOiAM844IxQIBB7x+XxTvc5TWSKh95WVuRMuvmilM3eu43UcIiKqQT17BhGNun1FhJO6qE6xUNVTlmWd06dPn5DXOYgqa9myJSZNmmSHQqE/maZ5k4iI15kqcl19xnH08GuuXl32wQdlHP9HRNRA5Of70KSJPwGgj9dZqHFhoaqHRGRfEWnbvn17r6MQbVeTJk1wzjnnhPLz8y+2LOv/sm3qkqq+G4vpAbfdum7zSy9t5fg/IqIGon9/2wKQVXt5qeFjoaqHfD7fhJ49e/oMg799lL1ycnIwadKkcLNmzU62LOtFEQl4nakiVZ0Ti+mAf/1zw5rp0zcmVHmxioiovuvT1w7k5nIfFdUtviKvZ0REfD7fWb169eK9pyjrBQIBnH766aH27dsfZFnW+yKS53WmilT1m2hU+zz7zJZv77prfSyVYqkiIqrPMvuoBmbbyghq2Fio6p/BwWAw3LJlS69zEFWJ3+/HiSeeaHfv3r23ZVlfiEgLrzNVpKprHEcHvv9e2Zzrr1/jxONcAUhEVF81aeJHfr4vBaCH11mo8WChqmdM0zyzb9++dpbt8yfaKcMwcMQRRwSGDBnSwTTNOSLS0etMFanq1khER86f57z920tWRcrKWKqIiOqrvv1sP7iPiuoQC1U9IiKmqp7Ys2dPXsamekdEMHLkSPPggw9uZprmTBHJqilMqhpzHB333Xfxx86bVlK+YUPS60hERFQFyaTiyy+jeOaZzXrVVatKP3i/XIJBKfY6FzUenNNfv4xp0qSJFhYWep2DqNr69+9vhMPhgueff/5DETlKVd/xOtM2qpoSkclr1yZLpk4puezPd7cKtW7Ne70REWWT8nIXS5ZEsWBBNDVrplP2zTexkGUZK11X33YcfRvAR6r6g9c5qfEQTraqP4LB4AsHHXTQUQMHDuR6P6r3vv/+ezz++ONOPB4/XVWf9jpPZaYp5wSDxp9vv6Ol3blzVg0oJCJqVNavT2LhwijmzYvGZs9yYqtXJ+xQyFgSjbozEgm8D+ATVd3kdU5qvFio6gkRsX0+38aLL744GA6HvY5DVCNWr16NBx980EkkEpcnk8l7vc5TmYgcEwzKI7/7ffNQv368jzYRUW1zXcWPPySwYGEUc2Y75fPmRbU84kowKF+UlbqvqeIjALNUNeZ1VqJtWKjqCRE5omXLlo9Onjw5q8ZOE+2pTZs24YEHHohEo9G/JBKJqzXL/lISkQMCAXnlssubhkeOzOHVYSKiGhSPK5YujWHhgqjOnBUp/XJJLCCCLYYhH5SXu28A+AjAV6rKaUGUtVio6olAIPDwyJEjTx0yZAhf0FGDU15ejgcffLB8y5Ytz8bj8TNVNeV1popEpGcgIO+ePalJ/jHH5HMoDBFRNZWWprBoUQzz5zvJWbOc8uXfx0PBoLE8mdS3olF9B8DHqrrS65xEu4OFqh4QEcPv92+aOnVqXpMmTbyOQ1QrYrEYHn300ciaNWs+iMfjx6hq1OtMFYlIh2BQPjzm2PxmZ55ZaPLWBUREO6eqWLMmiYULopg3LxqdM8eJr1+fDNi2MT8ScWekUvgAwGeqWup1VqI9wUJVD4jIkIKCgtcvvPDCXK+zENWmZDKJZ5991vn2228XxePxMaq62etMFYlIU9uW94cPD3f47aVNgz4fSxUR0TaplOK77+JYuDCK2bOcsgULokY8rknLkk9LS93XkF6+N09VE15nJapJLFT1gGmadwwaNOii0aNHc8w9NXiqildffTU2f/78FfF4fLiqrvI6U0UikhsKyWvduwf73HBj81AgwNv5EVHjFI26+PLLGBYuiLozZzplS5fGgn4T66B4LxLRNwF8DOCbbNsbS1TTWKjqgWAw+MP48ePbtm7d2usoRHVCVfHhhx8mPvroo42JRGK4qn7tdaaKRMSybXlyr72sMbfd3iKck8NtVUTU8G3alMKiRVHMn+ckZs1ynJKShG3bxtexmL4Zj+u7AP6nquu8zklU11iospyI7BMMBuddfvnlNvdsUGMza9Ys9/XXXy9NJBKjVXWm13kqEhEjGJT7mhT5Jtx1V6tQcTEvIBNRw6GqKClJ3/9pzhwnMm+u427ZkvLZtjG7rMyd4br4EMAXqhrxOiuR1/gKIMuJyNFdunQRlilqjPr162eEw+H855577j0ROUZV3/Q60zaq6orIuevXpUqmTim56s9/bhlq09byOhYRUbUkk4ply2JYsCCqs2c7ZYsWRv2uC8fvl4/KytzXkd7/tCgeT2XVFFaibMArVFnOtu25xx57bK999tnH6yhEnlm+fDkee+wxJzNS/Qmv81Tm98tZwaDx19tub2F36RL0Og4R0S6Vl7tYsiSKBfOjqZmznPJvv4nZgYBRkkrpO46jbwP4SFV/8DonUX3AQpXFRKTY7/eXXHHFFZbfz4uJ1LitWbMGDz74oBOPx69JJpN/9jpPZSJyVDAoj9/4u+ah/v1DXschIvqF9euSWLgoinnzorHZsyKxNWuSQds2lkSj7oxEAu8D+CTbJqsS1RcsVFlMRE7v1KnTvaeeemqO11mIssHmzZvxwAMPRBzHuS+RSFyRbZOjRGRYICCvXvLb4pxRo3K5TpeIPOG6ih9+SGDhgihmz3HK589zEIkoAgH5vML48tmqGvM6K1FDwEKVxWzbfmPs2LFjevXq5XUUoqxRXl6Ohx56qHzz5s0vxOPxM1Q16XWmikSkeyAg7515ZpOC447P5/g/Iqp18bhi6dIYFi6I6syZkdIlS2IBnw+bxZAPysvcN5AuUF9l2w+hiBoKFqosJSKmz+fbevHFFwfD4bDXcYiySjwex2OPPRZZtWrVx/F4/GhVdbzOVJGItAsG5cOjjsprPmlyE4tDZYioJm3dmsLiRVHMnx9NzprllC9fHg8Fg8b3yaS+FY3qOwA+zrZ7+BE1ZCxUWUpEhhQWFs644IIL8rzOQpSNUqkUnnvuOWfZsmVL4vH4aFXd5HWmikSk2Lbl3f2HhjtdfnnToM/HUkVEu09VsWZNEgsXRDF3bjQ6Z46T2LAhaYVCxvzycndGKoUPAHymqqVeZyVqrFiospTP57t+wIAB14wdO5ZzmIl2QFUxY8aM2Ny5c0vi8fgBqlridaaKRCRsh+TVrvsF+//u981DwaDhdSQiynKplOLbb+NYtCiK2bOcsgULokY8rgnLkk9KS90ZSC/fm5dty52JGjMWqiwVCoVmjhs3rl/nzp29jkKU1VQVH330UfLDDz/clEgkDlDVL73OVJGImLYtj7VpYx562+0tw3l53FZFRD9zHBdffRnDggVRd+asSNnXS+NBv4l1ULwXieibSBeob7n/iSh7sVBlIRGxfT7f5ssuu8wKBAJexyGqF+bMmeO+9tprZYlEYoyqfu51nopExAgG5Z7CQt/Eu/7cKty0KW+DQNRYbdqUwqJFUcyb58Rnz3KckpJEyLaNr2MxfSMe13cB/E9V13udk4iqjv+qZ6ehxcXFTiAQ4HI/oirq06ePEQ6H85555pl3ReQ4VZ3hdaZtVNUFcL5lGSVTpqy47q67WoXateMfb6KGTlVRsiKBBQujmDsn6syb5yS3bEn5g0Fjdnm5+5rr4kMAX2zdmsqqwTpEtHt4hSoL+f3+2/fff/9LDjroIK4NItpNP/74Ix555BEnkUhMdl33Ea/zVObzyRnBoPzttttb2vvtF/Q6DhHVoGRSsWxZDAsWRHX2LKds0aKoqYpyn08+Liv7af/ToswPWYiogWChykK2bS858cQTu7Rv397rKET10rp16zB9+vRILBa7MZlM3uF1nspE5PBgUJ66/vrmoYGDQl7HIaJqKi93sXhxFAvmR1OzZjnl334bC1qWsdJ19W3H0beRHl/+g9c5iah2sVBlGRHJ9/l8a6+88krL7+eKTKLq2rJlC6ZPnx4pLy//VyKRuCTbNnSLyJBAQGZcdFFx7piDczlTnageWL8uiQULo5g3z4nNnu3E1q5JBm3bWByNujMSCXwA4BNV3ex1TiKqWyxUWUZEjmrTps3DZ511Fu8/RbSHIpEIHnroofJNmzb9Nx6Pj1fVhNeZKhKRrsGgvD9hQmHBCScW8CcoRFnEdRXLlyewcGEUc2Y75fPnO4hEFIGAfF5a6r6K9PK92aoa9zorEXmLhSrLWJb19+HDh08ePnw4b1hDVAPi8TieeOKJSElJyefxePwIVS33OlNFItI2GJQPDz88r+U5U5pYhsGLVUReiMddfPVVHAsXODprllO6ZEks4PNhs4h8UF7uvoF0gfoq2652E5H3WKiyTDAY/H78+PHtWrdu7XUUogYjlUrhhRdeiC5dunRpPB4/SFU3eJ2pIhFpYtvyzuDBoc5XXNnM9vtZqohq29atKSxeFMX8+dHkzFlO+Q/L46Fg0PgukdC3YjF9B+n9T6u9zklE2Y+FKouISHO/37/8qquuChgGL1AR1SRVxRtvvBGfPXv2qng8PlxVf/Q6U0UiErJD8t8u+wYG/f6mFiHb5t8BRDVFVbF6dRILF0Yxd44TnTMnmti4MWnZtjEvEnFnpFL4AMBnqlrmdVYiqn9YqLKIiIzba6+9Hpw4cSL3TxHVko8//jj5/vvvb04kEiNUdbHXeSoSEdO25eFWrcwjbr+jZTg/n3dOIKqOVErx7bdxLFwYxexZTtmCBVEjkdCEZcknpaXuawA+BjBPVZNeZ6WqE5EWAIYiEDxITLODlpWewBJM2YCboLOIz+fbv3379jle5yBqyIYOHerPzc0tevnllz8VkUNU9ROvM22jqgkROXnFisRd504tmXzXn1uFmjfnX9NEu+I4Lr78MoYFC6LurJmRsq+/jgdNU9aq6ruRiL6F9P6n76JRlz9FridERADsC2CYhHPGQPUABIKFZtcesUD/IbnOay9EUmWlgwG85XFUyhCRgsY65ZL/UmcRy7IOatOmDdf5ENWynj17im3buU8//fRbInKCqr7idaZtMhveL7YsWXnu1BU33nlXq1D79pbXsYiyyqaNSSxcFMP8eU581iwnunJlwrZtY2kspm/E4/oegP/FYu56r3NS1YmIBaAvgGGSl38YrMAAIxQWs1c/WH0Hhq3ufeBr1wFiGAEAcLduDkSeeXQYsqBQiUhzAB1V9X+Z9w9EegLkll183jGq+vyenmcXz/FbVb2zise2BzBFVa+s5tPdD+D4an5uvcZClSVExOfz+bpzGAVR3dhnn30wYcKE0COPPPK0YRjnuq473etMFcXjeofPJ6svOL/kn3+8taXdrVvQ60hEnlBVlKxIYMHCKObOiUbmznXcrVtTPts2ZpWVua+5Lj4EMHPr1pTjdVaqOhEpADAEfvMAsUNj4fd39TVvFbX6DgxYvfsHzO694WvafIefb3bv45fXXjwYwI11FPlXRKQIwBAAHQD0E5EmAJYBOATAdwC2ZI6bD2Bj5tNuBXCaqp4G4EQAz1f1PLuR62QA/TLv7i0iLTP//Y2q/j1zzBMAWgDYD8ASAC8BeK7Sec4AcEbm3cEAPgfgApihqrdmjjkRwNTMMcNE5CMASQDPq+o9mWNyACzNvFV0jqp+tTtfW7ZiocoeXWzbToRCoYDXQYgaizZt2uDss8+2p0+ffp/f72+ZSqVuzaaRyKmUPiwi6y6/bNWz113XLDR4SNjrSES1LpFQLFsWw8IFUZ01yylbvDhqqqLM55OPy8rc15FevrcoHk+5XmelqhORtgCGiW2Pgs8/CqbZ2t+xcyTQf0iO2aOvz+zaA0Y4p8qX461uPaFOpLeIGKrq1feCIl0e4kgXjWTm18oWq+pJ294RkdOqeZ6qhVJ9XETKAJwNIBdAVwBPqOpDFY45SURCAN5U1ZGZXO0rnWe6iMwEcBKAVwC0A/AwgC8qHPYCgOUATgHwGoBOAJ4C8FkVojYFwEJFNWpQ27Ztvc5A1OgUFxdj8uTJoenTp19bVlbWSkQu9PAf519R1RkictBNN6194/wLinPGjs3lsmBqUMrLXSxeHMWC+dHUzFlO2XffxuxAwChJpfRtx9G3kR5fnlVTOWnnRMQA0A3AMMnJG4tUYqiEwmGzW6+E1X9wjtW9j/j32RfiN/Or+xxGQRMYeQUpd8O6bgAW1Fj43aCqGwHMEJFhANqr6gwASG//qvvzbCMizQCcC+BUVd0oIrkA/iYi81V1boVDTwcQFZERqvp+pXMI0iVpK4A/IF32ggDGAThaRK5T1RSAUwFsAnCFqjqZpZtHALhURG4AsG26UufMr9Px81UviIjVEG6OzUKVJSzLGtGuXTsOpCDyQF5eHiZNmhR6+OGHJ27YsKGliJySTX/Bq+pnIjLw3r+u/3DjxmThyScX+Kv7Dy2R19atS2LhgijmznNic2Y7sbVrk0HbNhY7jjsjmcT7AD6Jx1PV3jNCdU9EbAADYBjDJSf3UJhWXyO/IGn17u+z+gwMmT16w9d6L4hIja5dNnv2NWLvvr4/PCpUFRwJoIeI+DIlAwBuEZEnVfWl7X2CiNwPoPJU590+zw5sAlAO4CgRWQGgGIAN4IcKzz8W6atJhwC4L3O1akmFc3QF0DLzti+ACQC2XeHaCGCQiDgA9s58rJ+IjAHwZoVzHAhgHYDDK3xsJoDzKrz/UeatXmOhyhKGYQzn/iki79i2jYkTJ4afeOKJQ1esWPGWiByWTeN4VfUrEenz+GObP9i4MdX63HOLAobBUkXZzXUVy5cn0uPLZzvl8+c5cBzVQEA+y4wv/wjAnK1bU1nzAwzaNREpBrA/rMCBEggcDL+/k6/1XtFAv8G22aufaXXvDaOwSa3nsLr3DsU/+2gYgH/W+pPtQOaqUhLALQDuEpFLMg9do6rf7+jzVPXszD6m3T6PiHQF8LfMu+er6i8KZWZi7AkABgBoDmAFgJNVNZH5fBPp5XuXqqqKyBQAPSudYxGARSIyCMDFAFoB2B/A/6nqaxUOnVPhmI4ASiofIyIlqLQ/K4N7qKjmiEjYMIw2LVq08DoKUaNmmiZOPfXU0Isvvjjgyy+//EREDlTVrJkUpqolItL/jddL39q4IbXfVVc3s02TpYqyRzzu4quv4li4wNGZs5zSL5fEAj4fNonIB+Xl7htIF6ilsRjHl9cXmaVfewMYJqHwGIiMgGU1Mzt3i1oDBudYPfoaZpdukKBd5+NI/Z33AwxjcF0/7zYish/SV26mqmoqs9ztzO0cGhKRfwJIAfjV/Q934zwAgMw9FEfuINNYABWn9HUDsCjzGABMV9XpAP4pItMBnJHZOzwv83t9bYVzhQHcgfRerPFIl6q/ichXqvptVY/JLGn8RV4RuRTp/V0NAgtVdujbpEmTiN/vr/ZaYiKqGYZhYNy4ccG33nqr8xdffDFbRIar6nKvc22jqptEZNgXX0RevOKKVUNvuaVFyLa5rYq8sWVLCosXRTF/fjQxa5bj/PBD3A7axreJuL4di+k7SO9/Wu11Tqo6EfED6AVgmOTmHYpAcLBYlmn16Ota/QblmD36wN+hE8Tn8/x+DmbHzlAn0k5EAqoaq+vnV9UlACZXeP9dAO+KyK2Vjjuq4vsiMrjS41U6TxUzzQAwo8JzPaOqOxpl/oslmJliVfFm1xbSywe/zjy2XESW45dFaJfHZG7I/AWAbyo9/8u787VlMxaq7DCoffv2nIlMlCVEBGPGjLFyc3NbvfPOO7NEZKSqLvQ61zaZjb+Hfb00Nv3880vG/elPrcIFBb5dfyLRHlBVrF6dxMKFUcyd4zhz5kSTGzcmrVDImFde7r6WSuEDAJ+Xbk1lzVJZ2rXMSOtB8PkPkHD4UPjNnkZx05jVd6Bl9eoftHr0gdG8ZbUHJNQmCdowmjZ33NUruwOY5XWeesgnIu9V+tgCVT0f+OkHeC8BeF9Ekkj3hldVdd62g6tyzE50RQOZ8idZNCG40bJt+7VDDz10bM+ePXd9MBHVqQULFujLL79clkgkDlPVrNo4KyISCMiteXnGeXff0yrUvLnpdSRqQFIpxbffxLftfypbsCBqJBIatyz5pLTUnYH08r35qprc1bkoe2TuSTRUgvZB8JujNeq097ffO2L1Gxy2evXzm117wsirPwtmNt90ZXns3dcvUdV/eZ0lG4lIt8x+KKpFvEKVBVzXHcCBFETZqUePHhIKhXKffPLJ10Xk5N2ctFSrMssrrjBNWTl1Sskf/nRnq9Dee3u+CofqKcdx8eWXMSxYEHVnzYyULV0aD1qWrFHVdyMRfQvpAvV9NMr9T/VFZk/MvgCGSTjnYKgeIEG7wL9f91ig/5Bcs0cfMTvvB7EC9adBVWJ16xWOf/rhUAAsVNvBMlU3eIXKYyJS4PP51l5zzTVmNl5OJ6K0kpISPPzww04ikbgglUrd73WeygxDTgra8p8/3NLC7tHT9joO1QObNiaxcFEM8+c58VmznOjKlQnbto2vYjF9Ix7X9wD8T1U3eJ2Tqi4zzKAfRIZLbt6hGo32N8JhmL36idV3UNjq3hu+vTpAjIaz7zI+fzY2X3fxl+7WLft5nYUaLxYqj4nI0OLi4lemTZtWb386RNRYbNiwAQ888EAkFovdmkwmb9Ys+wtUREYHgvLC1Vc3Cw8dGvY6DmURVcWKFQksXBDFnDnRyNy5jltamvLZtjGzrMyd4br4EMBMVXW8zkpVJyIFAIbANEdIMDRWnfL9fM1bRa1+gwJW7/4Bs1tv+Jo28zpmrXLLSrHu2IPiSCZDFe7dRFSnWKg8JiKTu3fvftdxxx3HVz9E9UBpaSmmT58eKS0tfSiRSExTVdfrTBWJSP9AQN46d1pR7uGH5zWcH0PTbkkkFMuWxbBwQVRnzXLKFi2KmgDKfD75qKzMfR3p5XuLs+37l3ZORPYCMEzs0CgYxiiNx1r5O+4bCfQfkmP26OMzu/aAEc7xOmadW3fsqDJ388Z+qrrU6yzUOHEPlcdM0+zTsmVLlimieiI3NxeTJk0KPfzwwxPWr1/fUkROUNWsuSmpqs4UkQF//9uGDzduTDU57bQCLiduBMrKXCxeHMWCBdHUrFlO2XffxuxAwFiRTOrb0ehP48t/9DonVZ2I+JC+h9Awyc0bi0RiqITCttm9d9LqNzjH6tFH/J06Q/xmo1/h4u+0rxuf+UlvACxU5AkWKo/5/f7+zZo17MvxRA1NMBjEGWecEXrqqafG/PDDD++KyFhVLfU61zaq+rWI9Hnqyc0fbtiQbHPBBcUBw2CpakjWrUti4YIo5s5zYnNmO7G1a5NB2zYWOY47I5nE+wA+jcdTW7zOSVUnIjaAgTCMYZKTeyhMq6+RX5C0evf3WX0GhsweveFrvVdWji/3mtm1R0587sy+AJ7yOgs1TixUHksmk/s0bdrU6xhEtJtM08TJJ58cevnll/suXrz4s8y9qtZ6nWsbVV0lIv3eebvsrU0bU92uuba5bVl8IVYfua7i++8TWLQoitmznfL58xw4jrqBgHxeWuq+hvTyvTlbt6ay5kop7ZqIFAMYCitwoAQCB8Pv7+Rr0y4S6Dc4ZPbqZ1rdesEobOJ1zHrB33FfQ0Kh/b3OQY0XC5WHRKTI7/fbeXl5XkchomowDANHHXVUMCcnp9Nnn302W0SGq+p3XufaRlW3iMjwOXOc5y67bOWIP/6xZSgU4raqbBePu/jqyxgWLIzqrJlO6ZdfxgI+HzaKyAfl5e4bSBeor2Mxji+vLzLjy/cGMExC4TEQGQkr0NTct2vU6j84x+rR1zC7dIME7Ua/fK86/O32BpLJfb3OQbtHRApUdbPXOWoCC5W3uhUWFjqZMadEVA+JCEaNGmXm5OS0ePvtt2eKyEFVvEN8nVDVqIgc+c2y+L/Pm1bymzvvahUqLPR5HYsq2LIlhcWLopg/P5qYNcuJ/PBDPBS0jW8TcX0rFvtp/9Mar3NS1YmIH0BvpPc/HYpAcLBYlt/q2c+1+g3KMbv3hr9DJ4jPx3//a4CvVWtoLFokIkFVjXqZRUSaA+ioqv/LvH8ggNmqusMluCLSG8B3uzhmCoAvVfW9mk1cfSKyL4Atqrq6mqe4H8DxNRjJMyxU3urWsmVL0+sQRLTnBg0a5MvJySl88cUXPxKRI1T1fa8zbaOqKRGZuGZNcuXUKSsuvOvPrUKtWvGvHi+oKlatSmLhwijmznWcuXOiyU2bkqZtG3PLy90ZqRQ+BPBZ6dZUuddZqepEJAfAYPh8B0g451D4zR5GcdO41XegafUeELS694bRvCX3P9US8Zswiooj7to1+wBY4EkGkSIAQwB0ANBPRJoAWAbgEADfAdiSOe4JAC0yn9ZCVbsAGAfgiQrHvFfp9Odv5/lyAHwN4KtKD52jqpU/VpX8lZ+zGMDvVPVpEWmRyVcAIAhgNYCLAAwG8GXm/W1j/Bfjl8NB2gE4UlUXZo45EcDUzGPDROQjAEkAz6vqPRW+tqX49ZCRan1tdYGFykOmafZp0aJFyOscRFQzunXrJrZt5zz55JOvishpqvq815m2ydwz62rLkpXTzi25/Y4/tbQ7dQp4HavBS6UU334Tx8KFUcya5ZQtXBj1JRIasyz5X2mpOwPp5XsL4vFU0uusVHUi0hLAMAnaB8JvjobfbO9v3zFi9RsUtnr185vdesHIzeMfsDrkb9dR42vXdIFHhQqAIl0M4gDczH9v77YE7wPYdr+3wyt8/HgReV5VFwFYraonVfwkERm6nXO9oqpn73FyAKo6UkRMAJNV9T4R+c22nJkrUCNFZCKAXFX9SybTYAB3i8jfVPVfVXyqFwAsB3AKgNcAdEJ6mMhnVfjcpvh1gcwKLFQe4oQ/ooZn7733xhlnnBF66KGHHvX5fJekUql/eJ2ponhc7zUMWX3xRSsfuunmFnbv3rbXkRoUx3GxZEkMCxdEUzNnRcq+Xhq3LUtWq+p7kYi+hXSB+j4a5f6n+iKz/6kLgGESzjkY6h4gQTvf7NojZvUbnGv26CNm564Qy+L+Jw/5O+0bjs/6tKtXz6+qGwHMEJFhANqr6gwA27sqOaJCWZpe4eNHIX21Z9FOnuZCEclT1ZcApAB0ylxZ6or0lSEAuFZVP6pq7szy1GDm3QCAAZkrRIsBbNuWkgDwGwArAKwUkWsA/CfzORep6nuZK3J7AThsO0/jF5EWmWJ2KoBNAK5Q1W3nPwLApSJyA4Bta9I7Z36dDuCMCnmtbLpVyTa8sa+HTNPcesEFF+Tm5uZ6HYWIatjGjRvxwAMPRKLR6J3JZPIGzbK/bEXkoEBAXrriyqahAw7I4Tqkatq4Mb18b/68aHzWLCe6alXCtm3jq1hMX4/H9T0A/8u80KJ6QkQCAPpCZLjk5h2q0egAIxyG2as/rL4Dw1b33vDt1QFicMCLF1zXRfLrL5GYNwuJpYuRWv59yt24ERop80FkluuU9fcyn4jcBqAH0svcUiJyK4C2AJ5U1ZdE5HYAEaSvaKUAzAPQJ/P4V5lzzADwKQADgAngPaSXEn6ZKS9tkN6jt83lAG6v8P7Sqt7kWET6ADhuJ4e8g/TSu/bbilpmeaMBYASA7zP3P9wn8/42UwBU/IHi7MzXXPG5xgB4s9JzrcMvr9xV9tHuFMa6wkLlERFp6vf7f7z66qsDXFNN1DCVlZVh+vTpkdLS0sfi8fgUVU15nakiEekTCMg750wpyjvqqDy+OtwFVcWPPybS93+a60Tmzo26paWuYdsyq6zMfc118SGAmV5viqfdk9n3sT9Mc4QE7bHqRLr4WrSOWv0GBaxe/QNm917wFXM1SV1LrluDxJzPkViyEMlvl6m7Zk1Ky0oNNxoxxG/BX9DcNYvbqdWsg89s0gaaiGLjm39flnJK9/Eqc+bq1KEAXgVwAoBLANwC4B+q+n2F4/oCOBdAGwBrAdyvqh9UeDwf6VVkKQDRzHChn4ZSZApNh51EWamqKyucryuAv2XePV9Vf7UsMlOspmUyrcpk/qzC4z0A/HU7z3WRqs6tkPvFzMe74eerbb/Y+yQigwBcDGA0gA8A/J+qvlbh8SYAntvOc3EPFf1Kx4KCgmjmJ2FE1ADl5OTg7LPPDj366KOnrF27toWIHK+qMa9zbaOqc0Sk/7/+ueHDjRuTxaefXmjyBzw/SyQUX38dw8IFUZ01yylbvDhqAij1+eSjsjL3dQAfA1gcj7vb2ydBWUpE9gIwTOzQKPh8o2Carfyd9nUC/YaEzZ59fWbXHjBCYU7fqwNu1EFiwRwkFsxF4puvkFqxIqmbN4tGy32aSsGXV+yaTdq4dvNOPrPdgX6zSWuYha1gBHOA9BWSn6ScUrjxaFsRES9WBIjIfgAmAJiauTJlAThzO8cVIH01aSqA7wG0BnCviPy47bYbmVte/EtVJ1f41KcBxDKPbxCRtgDurnT6tgBOrFimMscvBjByJ9mbALgL6atK3yFdqu4VkXNU9cfMORZUPkem5BVUeJ4t2znmUgC5Fd4PA7gDwNkAxgNoBeBvIvKVqn6bOc/GXZ0n27BQeaddYWEhX7kQNXDBYBCnn3566Omnnx71/fffvycih6jqVq9zbaOq34hIn2ef2fLBxg2pdhdeVBzw+RrnX01lZS4WL45iwYJoatbMSPm338btYND4MZnUt6NRfRvp8eUrvM5JVSciPgDdAQyTnLyxSCb2l3CObXbvnbT6Dc6xuvcWf6fOEL/JsZe1xHVdpL5bhvi8mUh8uRip5d+5umGDuuVlhsYdMew89Re2dK1mHWB1OcTvb9IaZpPW8OUWQdLrKqt09dxn50J8PlU32RTpqz51SlWXAJhc4f13AbybWfJXUS6Atar6deb970XkawBFSJeZbX5xk1JV3VDp/bnYfumojjwAa5BeKqgAvhWR7zKZfqzqSTI3q56L9HTDil6u8N8W0nuovs4813IRWY5flq4WAL4A8M1OzpNVWKi8076oqIi7wYkaAb/fjxNPPNH+73//22fRokWfi8iIbLqvkKquEZEB771X9vrGjale19/QzLashr8CcO3a9P6neXOd2OzZTmzdumTQDhkLnYg7I5nE+wA+LS1NZU35pV0TkRCAATCM4ZKTeyhMs69RUJiweg/wW30G2maP3vC1asvx5bXA3bQRsdmfIbFkAZLffK3umtUp3VpquLFyQww//PnNXbNpOw227G9Y3dsY/sLWMAtbQvyW4OdBBHvEl9c0ltywoiM8KFRVpao/ishHIvI+0kv6fADeUNWZlQ7tvZ1R5v9W1Yd3cvodTRbcVabvReRDAO+LSBLpfvDfbUv5dmIWgPVVeIquyEznU9VNIvJSped6tYr3b/zpPNmGe6g8EggEHhg1atQZAwcO9DoKEdURVcV7772X+OSTT9YnEonhqlr5p2+eEpGAbcuz7dtbB/7x1pahnJyGU6pcV/H99wksXBjFnNlO+fz5DhxH3UBAPistdV9DevreHFVNeJ2Vqk5EmgIYCiswUgKBg9WJdPK1bRcJ9BscMnv2M63uvWAUNPE6ZoPhxuNILJybXqa37CukVvyQ0k2boU65T1MJ+HKK1Cxq41rN9jbMorZiNmkNf5PW8Nl1s1Jr7XM3lzlff3ruLkoHUY3jFSqP+Hy+zgUFBV7HIKI6JCI48MADzZycnOZvvvnmFyIySlXneJ1rG1WNicjR330X/+d555WcdNddLcNNmtTPfyZiMRdffRXDggVRd/Ysp+zLL2MBnw8bReSD8nL3DaQL1NexGMeX1xeZ8eUdAQyTUHgMgJGwAsXmvl2jVv8hOVbPPoa5bzdI0Ob48j3gui7cH79HfO5MJL5ahOT337q6br3rlpf5NO6IEQjDX9gyZTVtD3Of0T5z2xK9vKYQMWrsalN1mEVtbefrz/b26vmp8aqf/1I2AK7r7sVCRdQ4DRgwwAiHwwUvvPDChyJyZGatfVbIbKaetHZNsmTKOSWX/vnuVqHWrbN/e8mWLSksWhTF/PnRxKyZjvPjj3Hbto1v43F9IxbTd5EeX541yyxp1zI3Ge0FYJjk5h+KQHCwBAJ+q0df1+o3KMfs0Rv+9p0gPp8FAKlVJdhy81UIj58Ec99uP53H3bIJW/5wLbS8DFbfgcg5cxqS3y3D1j/fAvh8KLjpzzBycrH13tuRO+ViiD/7v99rgrt1M2JzZiK5eB4S3yxVd9XqlG7dkp6iJwJffnPXKt7LDTfr7TP3beM3m7SGv7AVDDMAeFiadsZf0MIngVC3XR9JVLNYqDwgImIYRrP8fP4Qjaix6tq1q4RCofDjjz/+imEYE1zXfcbrTNtkNgrfYJqyatq5JXfdcUdLe5/O2TOQVFWxalV6/9PcOY4zd66T3LQpZdq2Mbe83J2RSuEDAJ9v3Zoq9zorVZ2I5AIYDL//ALHDY+H39/AVN49ZfQdaZp8BQat7b/iat9zh55f+825IKOfX5w3loOAP90B8fmy6Yho0HoPzyvPIv/oWJL5ciPisTwERBPYf0eDKlJtMIrlkAeLzZyO5dAlSP/6QcjdtSi/RS8bhCxeqv0nrVLBZB8PqPdjvb9IGZpPWMOw8iEiVB0JkC39+c4gYnbzOQY0PC5U3in0+nxsIZM8LFCKqe+3bt8fEiRPtBx988CG/3988mUze53WmihIJ/YeIrL344pUP//6mFqG+fb2Zo5NKKb75Jo6FC6KYNdspW7gg6kulNGaa8nFpqTsD6eV7C+LxVFbd54t2TkRaARiKYPAg8Zuj4Tfb+Tt0jFj9Boetnn39ZrdeMHLzqvwPZcGNd6Bs+j9+9XHJDPDTqAOxAoBpAZYFjTpQJwKjoAni82Yhd8rFNfa11bVkyY+Iz/kciS8XIfn9N6pr16Xc8lKfxhwxLBv+gpYps2l7hPYe6du2r8mf3wxi+AT1/LWg67pIbl6FxOpliP6wAG4ytrP7MxHVinr9h6gea5+bmxsDEPQ6CBF5q0WLFpg8ebL9wAMP3G5ZVutEInGNF/dQ2RFVfU5ENlx37er/XnZ50/DIkTm1Ph7NcVwsWRLDggVOatZMp+zrr+O2ZclqV/VdJ6JvIV2gljsO9z/VF5mrHV0ADJNwzsFQd7gE7Xyza8+Y1X9wrtm9t5idu0Isq1aWbmy993bE3n8L4dOnQEQQOvZklP37XviKm8PdtAGBIQeg9O93wihogvDJE2sjwh5zy8rSo8cXzUNy2VeaWrUypVu2GBqNGKoKf34z1yxqq+Fm3QyzU9ufl+hZNpClS/Sqwo1HEFv9DRJrv0Vi/Y9IbF6lVvlq1x/bilQiZjhxV/wG0DzHcLvmi36cSuWJiKGqvD8c1RlO+fOAiBzfsWPHf5922ml5uz6aiBqDsrIyPPjgg+Vbt259Oh6Pn62qWXW1RUR6BQLy7qRJTfLGHZNfoy/ONm5MYuGCKObNi8Znz3aiq1YlgrZtfBWN6huJhL6H9P6njTX5nFS7Mjet7weR4ZKbd6hGnf5GOFfN3v3E6jMobPXoDV/b9kjfZqjmlE3/BwJDhv9iD9U2mkpi6103I3TsyTA77gsgfWUn9r/3kVq1ArlTLkbk2ccQGHog/Hu1r9FcVeUmk0guXYL4gtlIfrUYqR+Wp9yNG6FOuaHxqPjCBepv0tq1mnYQs3gvwyxqA7OwNYxwQb0cBe+6LlKl6xBftRTxtd8juakEumWVaznrXYlHjHgiacSSioKgoFWuuB0KDbdLkeHrUGjIXvmCdvkG2uYbyAv8/LXn/XGrUxpHB+6ZpLrEK1TeaF9UVMSrU0T0k5ycHJx99tnhRx999IQ1a9Y0F5FjVTXqda5tVHWeiPS7//6NH27YmGp25pmFZnVewKkqfvwxgYULopgzx4nMmxd1S0tdw7ZlZmmp+5oqPgQwa+vWVNZ87bRrIlIIYH+Y5ggJhg6B39/F16J11Oo3KGj16m+Z3XvBV9zMk2xupBxGKAzx+WEUNIE6zk+POS8+iZxJF2LLLVenP6AKTcRqPVNyzar/Z++846Qo0j7+e6p74obZHAhLThIkB0EURQFzznp3emI8s3feeXfq3Xn6XvKigglFkoqCmSCKgoLknHMOO7N5J3RXPe8fPQsLkll2Fra+H9eZ7q6uerp3malfP6FgLZyL2MqlkBvXsdy9R3J5meBopSCXF2ZannJnN2F/k76G2cXJazIDuSDDTGgVveNF2THEdq1DbPd6WIVbYRfvhFm+yzajJaSsqIhYkghAbrLgtgFSLTME2jQURkFAiIKACwUBDxqkEExBgJPPdVQFnpssYmUh1QjOQrUaTa2gBVUCcLvdbTIyMtyJtkOj0dQtPB4P7rjjDv/48ePP37hx47dEdBEzlyTariqYeSMRdZ04oWR6KGg3e+zxbK9hHFlUWRZj7dooli2N8Pz54bIVKyJuAGWGQTPLy9VkOOF7K2MxpcNzThPi5csLAPQjn38ghBgAl6uBq2XbSnf3PsmuTl0MV7uOEP6khH7PRefPdopMSInyN/8HuN1wte0Ad4fOzvHZM+Du3gfkcsE3+AqEHvk5zEZNkHTLnTUyvqqshLVkPmLLFsNevxpy+3bJJcXE4UrBLGGmZCtXVmPly25juJsNNM10p/y48PiB06QYhF1aiOiuNYjt2Qg7tB1cspPdlXslWZXCsiwRthgBz37vUut8Ei3SDbMgQCgIeFEQEEjzEgDUmFAsCBDWhdAYzqKzGk2toEP+EoDf7//2iiuuOLdt27aJNkWj0dRBmBmfffZZdOnSpVtjsVh/Zt6ZaJuqQ0Qpfj9N6tDB2/nZ53L9bvf+uV95ucSK5VEsWRqR8+dVlm/cGPN7vWKLLXlaJMzTAHzHzNsTZ73meCEiA0BHAH0pJXUwLOscGIbP1aGz7e7WO8XdsTPMFq3PuAp5x4JSCva61bCWLIC1ejnk5k1KBYPMleWCYxES/lR2pTdUrpym5M5qIlwZjWBmNICRnFnnQ/SUHYO1ZxOiu9bBDm6BVbQTZvkuaUaLoWIREbEkAUBOkuDGAVKt0gVaZZJomiaoICBQEBBomEJwHeWhS01z98fh8OsLrV8y839rdWBNvUZ7qBIAMzdITdXpUxqN5tAQES699FJPSkpKk++++24hEZ3LzGsTbVcVzFxGRAOWLo289+gjOwdec20gacnicHTBgnB0717b6/OLZeFKNcm28Q2A2WVlsjTRNmuOHSLyA+gJIc6lpJQhcLm6iLQMy92lh+nu0sPn6tAZRoPGdV4Q1CR24V5Yi+bAWrEU9oa1ULt321xW5qzZZLpgBnKVK7sp+xr1MlydnLwmMz0PZLjqbIieXR5CdOdaWHs3wgpuhSrZxZ7KvZJi5fu8SyluQoNUUs3ShGqdQ6J5G8Nokrbfu5Tu3eexrDPX2Cxd+NwCTRJth6Z+oQVVAlBKpSclJSXaDI1GU4chIpx33nmu5OTk7MmTJ88loguZuc6EsDBzjIiu2bo19n///U9h57Iy9Tmc8L1FpSXSSrR9mmOHiLIB9IXHM4Dcnothmi2Mxk0qPd16+11nd3O5258NkZZxxuf9qlgE1pKFsJYthrVuFeS2rTYXFxOHKw2WFoyULOXKbKx8OS0MV/fzzary44Y3GahjIXpK2bD2bEJs13pYhZthFe1wvEuRImYrIiIxKRQD2UnELQJCtUwXaNWKRNOAMJukmSgIuNEwheAxjz13qa7QKJWQ7EGrRNuhqV9oQVXLxBf1TfX7/Yk2RaPRnAZ069ZNJCUlBT788MNviOgqZv4y0TZVES9L/GSi7dAcO3FvQks45csvAvN5cHuyXG3aR9zdeye7O3URrjbtQV7fabnyPCuFsv/+Bfb6NTDyGyL1yWdBhgFVXobC26+A2aQFOBKG58LBiC2aB2vhXMC2GYYLiEUIhglXTjPpyWkOd5uL4wvdNoCRkgVyShLWCWFhVxQjtmstYns2wgpugyrZye7KPVLEysm2YiIcY0pyE/KSSTVLE9w6i6hFK2EUBASapHlRECBk+qjOeZdqggYpAgQqSLQdRJQLoAUzfx/fHgBgwZHyYomoM4CNR2lzL4BVzDy9Zi0+7HiZANoz87dHaNMfwHJmDtaGTXURLahqHz8AuFz1L9Zco9GcGG3btsWtt96aNGbMmI+I6E5mfjfRNmlOD4jIBaAzQP0oJWUIPJ7e5PEa7k5dlbtb72RXh84wm7YAGcYZUSgpNn82REYW0m6/ByX/fB7FzzwOrqxkuWOH5PIKw1q+hEgIxN4fr1jaSOk4hABFRnImzOQMCH8AvqadEyowlLJh792K6O51sAo3ww7tgCjbJV2RELMVEVHLFrYCsvzErVKFapFOaNNCiKYBYRYEDBQE/GgcEPDu9y7VK7L9BMmckajx4wKkD4BmALoRUQaAdQAGAdgIoCTebhyAvPhpeczcFsBVAMZVazP9oO5/cYjxkgGsBbD6oEP3MPPB+45m+4i43QDQGsBZALIBXADg28PYdGv8+B4AWlBpao0sj8cThb73Go3mOGjSpAnuvPNO/9tvvz3CNM0827b/lWibNHUPIkoF0BumeS75k4bANDsY2blRd5eebleXHl53h84wcvMTbWaNoGIxWCuWwFq6EPbaVZBbt0h71zYBqajirWEQvhQWLi/7W59DxtndzMimxcgc8gsYvlQAEEXTRyCpw4WI7VgF4U9DdOsypA+omQp/R7Q7Uo7ojjWI7dkAK7gVsmQX3BV7bBErI2nFRGVMkc8F5CUL1TRNcKsMQqsWjnepIOBBQcCLnKQz07tUE2T5CTGJtASawABsADEAKv7+UFVMvwFQVcP/0mr7ryOiCcy8HMAuZr6p+klE1PcQfX3GzD8/acOZ961qTUTvMXMxEeUd1OxQNp3s0Kc9elJf+2T5fD470UZoNJrTj9zcXAwdOtQ3YsSIP7vd7gaWZT3FulRrvYaIGgDoR17fBTDNgTBdBWazlpXu7r2T3J26mq72Z0Mkp3gSbefJYG/dhNjCubBWLYe9aQPz3r1SVZQbHAuT8PhhpuVLV3ZT+FteYITFfAT63QJPXkvYxbuobNEXlD7gTqhoBcrmf4q9H/4J3mZdkXbOTUjpdgWKvx0JIyULoqIYvpY9EfrqdRj+NAR6X3dCtiqlYBdtR2zHmn25S1S6S7kiQYVYWMQsW1gKyPQRN08Vqnk6cZumwmiWJkxHMPnQOCDgd9VP71JNkOknRGwkExEl4vMxvgj5JCLqB6ApM08CDik6zqsmTN6qtv8KAKsALD/CMA8TUSozfwxAAmgZ9xydBWBFvM1vmXnmiVwDETXDjz1eVaQQ0YPx92FmfiP+visRWcy8/kTGPN3Rgqr2ydYFKTQazYmSlpaGoUOH+keOHPlAcXFxQyL6KTPrhzT1ACISANoC6EfJKYMg5bnk86W4zupkubv1TnZ17EKuVu1Abvdpl/+kyksRXTgX9vLFsNavYbVjp+SyUqHCFYKIYARylCuzQCXldDJcbRqbrowGMNMbQLi8QDUvjSzdC8ObDBIGVLQShjcFACA8SWh49zAwK4Qm/w/R7avgadgWWZc+CqtoJ8LrfkDlqplIH3AnSud9DCu4Da7MRj+2M1KJ6O61zkK1wa2QxbvYXbFbiWgppBUTYUuR23C8S03SSLXOENSyqTCaBIQoCLhREPAiN5kgtHfplOE1CS4BFZVIAZDICqOXA+hIRAYzy/i+54no3bgQ2kJEz8LxaEkAi+F4sm6vFqqXFm8jALgATI/v/xczTyeiRgA6A/hbfP8vq71PI6LWzLzmeIyOL5PwHA6fHxsBUJXLW/27pyGATABaUGlqhaykpCT91Emj0ZwwSUlJuOuuu5LGjBlz9c6dO3OI6EpmDh/9TM3pBBF5AHQH0bmUnDoEbnc3kZzCrrO7k7tLzyR3x84wGjcFCXFaVOBTtg175TLEli6EvWYF5NYtUhWFwJUVgq0oGcnpbGY0kt7sZsJ1di/TldEAroxGEP5AlZg86nenO781wuvmwNXzaoTXz4W3SScAACsJEgaIBITbD2cO61C24FOkn/9T7P34r4iFdiC2e4NT6CFWCZTuUp5IoeJYpYhZUsRsRrqPuGncu9S6QBjN0oTRpJp3Kdl9+lXGO9NI9VB0byVnIkGCKu6dsgE8D+AfRPRY/NDTzLwJAJj5l0TUFcD9ABrByVl6/aC8pxvhzNUlgAgzR+JFKaoIA9hVbfsxHEj5QXadBeDl+OYvmHnpQceTAfwPwCvMvPswl2cx86pD7P/kMPvrBVpQ1T5ZycnJZ0Tyr0ajSRxutxu33367/8MPP+y3bt26mUQ0kJmLEm2X5sQhonQA58DlPp+8vkEwzTZGfsOIu1tvr/vsbm5Xh84wMrMTbeZRsXduh7VwLmIrl8LeuJ55zx7FFeWkopWCXF6Y6fnSndUE/mb9DVc3p/S4GcgFCYNwkvMSf+s+KPz8Jewa8xTceS3B0kZk6zKQ4ULoy1fBdhTClwIVq0TRjHdYFG1hw6pE0bJPKBpVtHvN9/C7wN0bGKpVpkCrAmEUBIRoEnCjICCQl0wwhPYu1XUyfCT3VnIWnCIQtQoRtQNwB4D7mFkSkRvAj5LziCgNwF8A3AdgExwPz3+JaCszbwQAZi4holeZeWi1U98HEI0fDxJRYwD/PKj7xgBuZOYd1Xcy8woA5x/GbjeANwA8F293ODYQUdWiyQxg4RHa1hu0oKpliChbCyqNRlMTGIaB6667zjdp0qT2ixYtmkdE/Zl5e6Lt0hydeEGBJgD6kc8/EEIMgMud52rVNuzu1jvF1amLcLXrCOFPqpPfF6q8HLEl82EtXwx73WrIHTskl5QQRyoEM8NMzVaurAJOyjlLuFpcbJgZDeHKaAjh9gGnQIwopSBL9yC2ay3MQB5Y2rC3LVXRtV8rilWKmGULaTPSvIQGRKp5ZKVq00gYzToIURAw0CTgQuOAQKqHAEALptOcLD9hdRBZiRibmVcCGFpt+2sAXxPRiwc1TQGwp9qi7ZuIaC2csLnqQjD1oP6DB20vwkEiiYieOAG7Y3A8Ykdr95uD98XDEus1WlDVMm63u1FSUpIuh6LRaGoEIsLgwYM9ycnJBTNmzFgYF1X1NuyirhLPS+gIoB+lpA4mr+8cGIbX1bGL7enWO8XVsTPMFq1BhllnBJRSCvaaFbAWL4C1ZgXklk1SBUPgcIXgWISMpACb6Q2VJ7sZuTp0NVwZDWBmNIKRlF4VoldztlhRxHavd3KXCrfCLt4Js3yXbUZLSFlREY5JEgTkJgtuGyDVKkOgdSPHu1QQcKFJwIP8FIIpdDhefSDLTwJIaKW/o8LMW4loJhF9AyekzwAwhZnnHdS08yFKlb/BzO8cofvDVRbUnCJIF4iqXfx+/9TLLrts4FlnnZVoUzQazRnGwoUL1eeff15u2/ZFzDwn0fbUZ4jID6AXDKM/JSUP4nBlF5GWYbm79DDdXXr4XB26wGjQqE6UG7b37oa1cA6sFUthb1zHavduyeXlQkUqBJkemGl5yp3VhF05zQxXZkO40hvCTMsDGTX3TNYu3YvozjWI7d0EO7QdXLKT3ZV7JVmVwrIsEbYYAQ+hQQqpZulCtckUonm6EAUBQkFAoElAIOBN/L3U1A3u/CgcHrHIepyZX0m0LZr6gfZQ1T7Zfr8/0TZoNJozkC5duoikpKTU8ePHf01E11aV69WceogoB0BfuD0DyOO5CKbZwmzctNLdvbff1amby93hbIhAesKKR6hIGNaSBbCWLYK1bjXk9m2Si4vBkUqDpYSZmqXMzMbKl9PKcDW5wHRVheh5koCT9OYoO4bYng2I7doAO7gFVtFOmOU7pRkthopFRcSSBAA5SYJbBUi1Shdo1YZE0zRhFgRMFATcaJhCcBnau6Q5NrL85EYd91Bpziy0oKplmDnd5/Ml2gyNRnOG0rp1a9x+++3+UaNGfSiEGKqUGpVom8404vlPrQD0paTki8B8PtyeTFfb9hF39z7J7o5dhKtte5DHW6vly5VSkBvWILZ4PqzVKyA3b1IqWMhcUSE4FibhS2Uzo4FyZzeFu90Qw0x3qugZKRkgEicsVOzyEKI718DavRFW0Taokl3sqdwrKVa+z7uU4iY0SCXVLE2o1jkkmrcxjCZphIKAFwUBgXTvvvuqc5c0J02Gjwy3gcxE26GpPxyToCKiXAAtmPn7+PYAAAuYueQo513NzBNOtp+jjPEfZv7FiZ5f2yil/G53nQmR12g0ZyCNGzfGXXfd5Xv77beHm6aZZ9v2345+luZwEJELQBeA+lFKyhC4Pb3I5xPuTl3Z3bVXsqtDZ5hNW4AMo1Y+3GWo0FnodsUS2BvWsdq1y1mzKVopSJgw0/KUK6uAvfk9hLtDI2FmNIQrLR9kuo5bsChlw9qzCbFd6+IL1e6EWb5LmpEisBWhSEwKxUB2EnGLgFAt0wVatSLRNCDMJmn7vUses/a8SxuLFB6ZHMHv+nvQvcH+yy2OMFr9pxztsx0TvrjVj/VFCvd+GoEpgI9u8iPgJTz8RQR/u9hT5RHTnIakeQk+E3W/JKbmjOGIgoqIMgH0AdAMQDciygCwDsAgOBVISuLtlgAIxU97EcBtzHwbnGohE461n2OFiH4K4Kfxze5E1DH+fhIzvxhvkwxgTfynOvccVOO/VlFKeVwuV6KG12g09YScnBwMHTrUP2LEiOfcbndDy7IeY500e0wQUSqA3jDN/uRLGgzT7GBk50bdXXu5XZ27e90dOsPIzT+lNqhYBNayxbCWLoS1djXktq02FxcRhysNlhaMlEx2ZTZWvuxmwtX9XNOV7pQfN3wpwHGIFruiGLFdaxHbswFW4Tao0l3srtwjRbScbCsmwhZTkpuQlxz3LmWRaNFKGAUBgSZpXhQECJk+qlPepV9+Gamq1vcjBrUwMeqa/VEiry+wMPoaH37YLjF1gw0CcEUbU4up05yAh2AKSkiVP0395GgeKoZTKSQGp1rI4aqGrGDmm6o2iOi2E+znmGDmtwC8RUTXAngawKcA/n6Mk4VsAAkVVNpDpdFoaoNAIIChQ4f6R44ceXdRUVE+Ed3OzFai7aprEFFDAP3I67sApnkhTFeB2axlpbt77yR3p66mq/3ZEMkpnpoeVykFtWUjYovmwVq9HPbmjYr37FWqssLgWJiEJwlmegPpzm4CV+uB8bymRjBSs0AkjipglLJh792K6O51sPZuhl20HaJ8t3SFQ8xWREQtW9gKyPITt0oVqmUGcesWwmgaEGZBwECTtCQ0SiV4a9G7VBO8f70fz06PHPJY4KDfoscAKixGeYyRk0T4ZpPEXy8+LdZJ1hyBNOdXqEP+NLXGEQUVM4cATIqv+Ny0KsH5eKsS1VQ/VRDRfXBWlF4GoBuAKwGMIqINAJ6Fs4YE4m0A4C3s92iBiNzxevu1SvwJnss0deqaRqOpHfx+P+68886ksWPHXr5jx47JRHQZM1cm2q5EES/n3Q5AP0pOGQQp+5HPl+I66+yYu3vvFFfHLuRq1Q7kctVY/pMqLkJ08TzYy5fAWr+G1c6dTohepFIQCRiBXOXOaqyScroYrjYNTVdmI5hp+RAuD3AE0WRXlsLatc7xLgW3QhbvhLtyry1iZY53KabI5wLykoVqmia4dSahZQvHu1QQ8KBJmhfZ/rrlXTqVEICvNkmcO6ICg1qY+G1/Dx7u7cZvpkXRKJWwu5xweRsTj0+OICeJ8Kt+Na6hNbWE30UAoBPWNbXGsc7sLwfQkYgMZpbxfc8T0bvM/PGhTiCi13HQYmQn0s9hGMXMZdW2JwKYSESZ8VWpOwK4tNrxeQAerLY9M/5T2/iEEFIIoRWVRqOpNdxuN2677Tb/hAkTeq9du/Z7Irog/qDrjIeIvAC6g6gfpaQOgcvdXaSkKtfZ3YS7a0+/u2MXGI2bVrU7YVQsBnvlUsSWLoS9diXk1q1SFYXA4UqD7RiMpHR2ZTZS3uxm5O7Sx9y30K0vtUrkHeD9UUohtnfz/tyl0A5Q2U7pjoSYY2ERtWxhSce71DxVqObpxG2aCaNZmjAdweRD44ComlieFp6lU03AS1j5QDIUM+79NILZ22z0bmTirat8WB9S+Hi1hfeXW/jrxV78a3YMqwsl2mSd8TrzjMRrAsyccFfjidQOIKLOADYepc29AFYx8/SatfjUc3B9hUMcDwDoGl8Q+XBtugNYx8zFNWBPJoD2zPztEdr0B7D84EWVq3PUiX3cq2QDeB7AP4josfihp5l50+HOY+afE9G4E+mHiM4C8HJ88xfMvLTascEAnqrm3WoPYHm1428x81tEtB3Ah4cwLZE5VEmGYdjQ1RU1Gk0tYxgGrr32Wt+UKVPazZ8/fwERncvMWxNtV00Tz9E9By73+eT1DoJptjYaNIq4u/X2ujt1dbs6dIaReeK56vbWzYgtngdr5TLYmzcw79mrVEWZ4GiYhNsHMz1furKawt/ifMOV3hBmZiOYqdkgYRzgBVKRCkSrcpcc7xK7KnYrI1oGacVE2FLkNhzvUpM0Uq0zBLVsJowmAYGCgBsFAS9ykwminniXagKpGIYgCCKkegjVkwT+NzeGFwd6cOuHYQBOnkLEToydmpPHYxIUkLD8imq1AzoB6EtEr8CpHXA3gBcALI23GwcgL35aHjO3BXAvgNfhOANwiEV9fwHgXABeANPjbZIBrMWPU1qOe857hL7uYOYt8TbNAIw46Hg+gAeY+ct4mywAr8EpXy8APMrMCwA8BmBCvE17AP+DMy8ex8z/BVAA5z59HW9TvU4DANwEYGi877nHeW0j4NRzAIDuABrBSQW6AMC38TbTDzrtVgA3AHgTwIkJKiJqB+AOAPfFPT9uAHceoqmfiIbDWel5xUn0AwBg5hUAzj/MsUkA9q2tQkTjmfm6Q7QLHdwHET0BIOVw49YCPsMw9MrVpxnRaBSffPIJysvLkZycjGuuuQaffvopQqEQTNPEDTfcgIPz4pRS+Ne//oV77rkHLpcL7733HiorK3HJJZegYcOG+P7779G2bVtkZGQk6Ko09REiwqBBg9zJyckNv/nmmwVE1J+ZVybarhMlHqrWFEBf8icNBNEAuNx5rlZtw+7ufZJdnboYrnYdIXz+45pYqfJSxBY5azbZG9aw3LFDcWkJqUilAANmIEe5MhtzUm4H4WrZyHBlNIKZ3gDC7QUAQykFu3gHYjvXIrJoEqyiHaDSncodCTLHKilmSRGzGek+4qZx71LrAmE0S6sSTI53Kdl9euUu1VW+3GDDbTj5Uo9NicIgoGdDA30aO1Ogz9ZYuLiFCbdB+OnZLpz3VgVaZxp4qp/WqacrXhNQjETGbKYB6AqgCxxR1RWOU+FsAA0QF1QAWgJIjr9vEH/tDkARUZiZlwM4Cz+eW7cEUFRtOwlATYUpH6ovL4CnANx/hPMCcK73y/j2HwCkw3k+4QLwTyK6A879qOJfcISvAnAnEX0c76dZtTbNsF+vROOvrQH0I6KtzLzr2C8N31Tr2wMnws0PoPSg8TbG3+cx83Yi6gAg90gdHy2HaiUcFVi1/TWAr4noxYPaXVF9m4h6n0g/NQkR5cFRrusPOvTJqRrzGPCYpqkF1WmGbdsYNGgQUlJSMG3aNKxfvx7nnHMOsrKyMH/+fCxfvhxdunQ54JylS5fuyxFcv3492rdvj1atWuGbb75BcnIylFJaTGkSRt++fc3k5OTMzz77bDYRDWbmWYm26VggIgPOl3E/SkkdDK/3HDJMj6tjF+np1jvZ1bEzzBatQYZ5VAGlbBv26uWILVkAe81KyK2bpQqFwJWVgq0IGUnpbGY0lJ6cZsLVqbuxb6FbfxrYCovorvWwdq9HZPNilC2exO6K3cqIlkJaURGOKXIJIDdZqCYB4laZAq0K4pXxAm4UBATykgmG0N6lU8Wz5++P9hrYfP9U57s7fzztubS164D31bc1pyceg6A4cR6qaqTAEShVpOHAB/vNAew56JwsANfAqVK9HD9On6miPxFdEU+Z8cIRCJ3hCISqPNmuOP5CbB/CSTmsEhbPw/FY3VutTR6AfgDKq+1zwxFOVdwOYEfctu1wIsoOpg2AlXDE1zAAD8TbVQ/XDMPx2AHABmbeFZ9fdQIwC8AxC6pqRe3ui4/9afznpmrNXHBEIHCgZ+w/RPQSM//vUH2fCaFnRUdvcgBnIXFV/jzaQ3X6kZS0/7PQ4/HA6/UiKytr3/bBxSUty8LGjRvRtGlTAE6olWVZiMVi8Pl8+OGHHzBgwIBas1+jORRnn302+f3+1Pfff/9LIrqBmT9LtE0HQ0RJAHrCMPqTP3kwXK7OIj3TcnfpYbq79PC5OnSBkd/wiAWO7F07YC2ci9jKpZCb1rPavUeq8jLB0UpBLi/MtDzpzm4Cf5NzDbNLQ5jpDUAAYns2UGzPJtMq2g57+zIlw4UqGqsUMcsWUZuR5iU0SiHVPF2oNo0c71JBgNAk7l2Kl+3WnqUEYCuFrsMrsblEIctPWHl/EtymOOT+z9ZK/GRiGIKAJfcloyAg0HlYOb6/0w+/W//6TlfiHqpEKuMiAHPgFE3zwAnf2wBHdNxPRLG4EIoCWIV4NWwiuhzOhL76hxrDCe0T8WMNAOQgXi2biBoB6AtnCaLtcIRCVTh3YyJqzcwHLyF0JK4BsAn7xdELcEShDcdLBTgLm9sAFh107uRq798H0AJOSN3WuP3nx+9HFRYcwWTD8drlYr+YqSIIxyPH8evZHt+/HUDhkS6EiJoCuJeZn4pvVwmpnnDEZx8AfwWQSkR/jNd3kADui3dRPfD3QxwhxPCEBFWVYUc4flv89aajtDtiP8doy92H2b8LQOOT7b+G8RiGodeBOU3Zs2cPgsEg+vbtCwAoLS3F6tWrceWVVx7Qbvr06ejZsyfmzJkDAGjRogWmTp2KmTNnolmzZmBmzJgxA7Zt47zzzoPHoytJaRJDq1atcMcdd/hHjRr1vhDiPqXU24m0J57A3Rce7wByuS+CaTY3GzcNu7v39rk6dXO5O5wNEUj/UaK5qqyEtWQ+YssWwV6/BnL7NsklJcThSsGsYKZmKVdmY+XLaWuYjfubkBIqWgG7ZDfs4l0G7Vph8+ZZMmpFRXFMkSAgN1lw2wCpVhkCrRsJoyAgREHAhSYBD/JTCKbQ4Xh1lRdmxFAUYZyda2B1UOL5GVE8N8CH/5tpIdUNnN/UxNZiiRdmxjB2mYWmaQKhMOMv30XhMwnJbtLrUCUApRQiNlBpAxUxoNJilEYVQhGgOKxQEgGKIoyyKFASdUrdV1hO2fvKGBC2GBEJRG1GpQVErYRW+SM4HpSqBevuhSNGvDhw7u2HM7lPgSM0HoXzmVIMYFu8jYED02Q2HTRWGhxvUiqcyoYmHAECON6e71FtTdYj1SmIMx6O8MuFI4Z2wRFv1cPiON6mMw70iF0AYH78fbv4cQ8cATgZQNuDxlJwPF2vAOgARySlANhZrc1YOKGEVQyGc0+mMvO6atc1HU6IYRsAEQBPAph60HiTAfwdjoh9N77PD2BetWJ5HjjesiqRWyUSv2bmOTgMZ4KH6nTCYxg6uuN0ZNWqVdi2bRsuu+wyEBG2bt2KJUuW4LLLLkP1Mvhbt26FlBINGjTYt08IgUGDBkFKialTpyI3NxetWrUCEWHp0qXo3r17Ii5JowEANGrUCHfddZfvrbfeetk0zXzbtk9ZKHZ14vlPrQD0o6Tki8B8HjzeDFfb9lFP9z7Jrg6dhatte5DH6wKcyZa9dhWsKZ/CWr0CcssmpYJB5soKwbEICX+AXRkNlJmUSWZyY4N9eWA7BkRK2RMJKtq5UFib51K5zQh4CQ2TSTVLF6pNvhDN04VZECAUBHxoEhAIeAlwJkT6A/s0ZOwyC+c1MTDqGj+uHFuBiasknhsAfLbWAgFI9RAua+PCN5sliiOMP13gxqglFnaVMxbttDH8ct9pLahitkJ5zBEm5VGF4igjVOmIkZL4T2kMKI0yyqOMcssRLxUWELEZlTFGxGaEJRC1AUsClgKkAiQ7PzUDQZAAEYFIgEDOexBAFHfROPv44OcWzOC4I4OZnR+ofe8VSxCJRHqoWgG4Gs76q1EAGXA8PwYO/FyZD0d0lMDJHfLAyan6Ek4oHOCEnYXgiAGCI6gMAEuZ+eN4fk82gAoAe+EIod1whNYRPTiHYQSA2XBE0HUAHoYTmvhotTZrsN+TVF1LpAH7Clt8ASci7EY4HrrVcDxdZrxNs7i9aXA8QVE44uliABlE1IGZlzHzH4ioeq5vW+wXqvtg5vOJ6DoA/47bVwTHI3ZefLzL4CyjVA5HHFYvancJEf00HhJYvUo5w7n363Fg+N+P0IKqdvHoNahOPwoLC7F582YMGjQIABAOhzF//nxceeWVPwo1WrFiBUpKSjB+/Hhs374dkyZNwjXXXAMAmDdvHnr06IHVq1dDSgnTNGHbuoyUJvFkZ2fjnnvu8Y8YMeJ3bre7gWVZjzBzjYYnx4sRdQHQj1ICg+H29CKfT7g7dWV3117Jro5dYDZtARkKeqyFcxCZPgXlI16G2rXb5vIyoSKVAsIAubwsTBMgQxADXo9bud2slFUqIjuKDBtATpLgxgFSrdIFWjcl0SRNmAUBFwoCHjRM2ed90N6lM5Td5YxQmNF/RAWiNmNPhfOnXFih0CzDwIzNNlbsJYAZ/ZsYePBzJ8+9RTqjSZrAbR9W4qxsgQk3+lFhAeUxRrBSIRh2RElxlSiJAmWxuKckBpTHFMpjjPIYELH2C5JYlSBhwJaA4nis1glTXYgQCOIQQgQAEZz5d7XvqcMKkerbDKKqMQwYJCCEAZdhwCMEBBkQwoAhTBj7Xg/8MQ0ThnDBNEyYhhumcME0qv+4951vCle1/g7uM/7ecP1ovyBjn/0AgVlBMQNg2NLCPz566KTucg1AcCbhZvy9iL+fVm2poLZwPDJ2vM0uAD3gVPH7CM6E34DjdSmH86fzTvzcjkR0BYDv4BStqMrXEnCK9RhwKuZtOGaDia4F8J+4nWZ8vP/FXzOJ6KdxG393mC4uiLdZCkeAueCIxE5whF71FbdL4VTW6wrHoybgiNBGcPLKQnGbroYjSKuLKi8c0Vhl93kAnoNTrCItfvwcOIK2iknx8boB+C2AP8av41EAc+JiCgA+gOPFqqIjHNE7/jDXDEALqtpGe6hOQzZt2oT169fjrbfeAgB07twZW7ZswdtvO9FRrVq1QqdOnbBq1ap9ogsAJk6ciIsvvhgAUFZWhlgshszMTJx11ln44IMP4HK5cO2119b69Wg0hyI1NRVDhw71jxw58s5QKJRPRLcws3Wi/RFRKoA+MM3+5EsaDNPVwcjOjbi79vSYZ3X0QAioHdtgrV+Dyg/ftfnN4aTC5Qbs/d9/BMDvgmkKgm0AYdtGihGjBl5SzdKEbJ1BokWGIRzvkhcFAYF07z7vl/6wTTBVIVzlMSdEa2+lQlElEIowSqKOMCmNAiVhheKoQlkUKI054VuVNiNiAVEFxGxHkFhxMSLZeT2So+SLdfKAbXrOiVZaW+Ts31zinL1g135ps6KQsaLQOb6rQiHr7xaMqmUjmeJChOLiA2DwfhHC6kdCRJCAIAFDmBCmgEkGfNWEiKgmKA4WIo5gMPd5b0SVeCKBuBnxG8Bx4cRV/6F6g/0pvlVHeF/eL4N/JLCcVwXFClJJMMv4q4JUNpRSrFgys4TzqqDYZsuOUSy+zWAoVtXvCzEzED/GDKp6XrPvHjo3uOo4AKZq7/cLPux/rULEH2w69wj7xKUhRCJz1lPhfAb54IShfQlHFAgAlxPRvLiocsXbpcdf28dfN2C/gEiFE15XFc4yHo5omBf3UDUCkBk/FoEjJiJwQtnc2F9FEMCRK2nD8XKVwvFOSTg6IRUH5nRVxxNvlxy/tk4AfgnHy7QKjsBZGr8PG+EISBX3Fm0AMASO6CmGU+giLd42DcBVRPQ2HA9XlccoGfvDGScS0cR4+tB9AEbCCTPMgXMPZ8bPuz0eDpgCR5j64XjPAMeb1QjAGiJagQMLhISZeQhwyFLqP0ILqlrmSMnTmrpJ9+7dfxSW17lz5x+169GjxwHbV1111b73KSkpOPfccwEAaWlpuOuuu2rcTo3mZPH5fLjzzjuTxo0bd8m2bdu+JKJLmLniWM6tSowmr+8CmOZAGGZjSs+wRUqqhwxDKFsqVVyUFJ76ucBnzhKBHgPwOrLHjMYny9kpxI0DQrVMF2iVSaJpQFCTNIGCgEDDFILHrF/eJaUUYgoojzIKKx3PSzAMFIUZRWGFwrjnpDjKKA0zyiyg3GKELcdLEpFxD4kEbHbCtlT81XmWfywcxiMS/1Uc6BE5cK4fnyIDONADopSs5l04VuLel7gdotr4FPfGEAEx2/E4eVw+RC1nXSmfOxmRWCUYCqZww1YxEMip5yzcsPZtM0xyQcIGMbPbMECg/fLtgFIBzM7F7rtCOHv2XyezBLNNto3q94GqhMG++3KI7apbWhUKJw54XyWwwCK+Hd/3o21DOG2Nqv0i3kY4Qs0gqlqfi4z4PmEIGCbi24IMQSTibZwfE4JcEPv6FiBCvE/ExeR+O+Ln/mhflV10tLaHaX+kOdUT730miEjUtLf9GJkHYByckDkXHIHwIpyJ//hqHqodcARFEvYLiTAcYXURHA/Vnvj+xXA8RQpOyFvLah6quXA8OpuxvzpfCzhenOqV+I6WQzUbwK8A/BqOuLLghA0uB3BefJ3XwXEbInCKUrSOH28XH29y/NqbxPsohBNGdzWcz+0IHI9cWbx91YO7jPi+AJxcquJqdpXCEUKt4WiXXXC8TVWF6fLhFOYojvfzq/h4KfG+/h7f/gjAz+P3tEu83xUA3oaTc1UdHxElM3M5nKIgG3EEtKCqXdTBFeE0Go2mLuFyuXDrrbf6J06c2HP16tWziWgAMx8Qh09EAk7F1H5ISr4EttUPzhNWsOUkXZCS8JfscZlleyAZCFsQyW5CXgqpZmmmap1J1CJdiIKAgCOYCJk+OmXeJVsphCodUVJYqbCrgrG7nLGnglEUZhRH4onuUUa5jXgeCRCRvM9DYsd/FO//Odon+n7xcbAQcY7un6HzIYRI/LVqcg44T/kZxylEqo1WNSkXjhSpsmVfxsq+9LH4/380X2U4D6SxzyPC1TaqvuL2i4fqXoeDxAIO9CoI7BMJB4iD/ZNtsOOtqZqwg/dN3MV+sbBhT9RkAJYdAQFMRMjwC1UEw4haHBdTQKrPw1IpsqWCrYCMJC9CFWHYbIEI6NOiIWUk+SEE0Y8n+/vtIAIMIQ4UBUcQBxQXMEdqX3XsGH+tR9quzzCcCXwiBFUuHG/IBjgek//ACeOLARhEREsPKndeDkcQxeCIgBD2F6Uw4YiyRnB+v8VwRElV+JwPjmfIi/0emDbx7WQch4eKmYuJ6EI4omwzHHGTAadwhkVELmaeREQL4QiMKjGUCUfcrAAwipmfJKI3AFwP57thOIAt8b42x/toBif3q6q8PcX7MwAsBLCEmSuICMycCwBEdD6Atsw87CDT0+EIqjIAg+Csb/UCnA+rnnCE0x8B9IITGtgLjrdsWPz+GgB+Aif3ajgc0YX4mAYcQXjEfDQtqGoXqQWVRqOp6wghcPXVV3u//PLL1nPnzl1ARIPgTAYuhxPfny0A4RKAqiyHXU1YGNKCKcAulzM3VwwQAz4TiNmMTUUs1ocUpqw/du8IVZvg874t7Js6Mu8XC/t2E1A1ySfaHwQVPwNV3ozD20Dx0/fJnH1jVfVxgLPiML1U5accy8VW9Seq8mCqhIUgpqrIrrinSMAAiFjEM2dAYCKi/V6MeH9CVPluHJdeXMNVeXXiZx9wj6n6Nu03rlqZAOeuVBtrn/379GE1G/aNUe1CqwmvKhG5/3WfGKOD2hCDD7iX+7aZIZkh41NntyEAx+NEtlSI2rYRtW34PS5ELBsew0BFNEapPg8qYjEIIhRVRiAEQcaV8qKtO+AxzQPtqzbmgdF0+4Pt9rWpen+I4wdew4HXvf+cg67zEFSfUxy272rGVu/lwB4PPOng0Y40d/lR2wPe/Pi82poFGSRIJsQ5BTDzSiIaCeAvcLwhV8LJ1XkWB+YRfQVgIJwJfwocj5UN4Blm/iDeZjmAhgA+hvOvZxqAOwDMrVaUQsHJC0L82EgAA+BUy8vBMVb5I6I0OF4qDzPfRER+OEIuBuARZrbiHqp/wlmbCnDEXpXXKA/Ak0T0KzhiZkG8WIQfjkh7A/sX5y2FI/qWw6nyVxzv6304IrGqCERrIhoGJ3fsLwAaEFHH+H21AYyCE174KYBLmDlERPfE7R4AR7BehP1ev7J4v2UAno7b4IMj4r6D43V7sNrvaAwzb8FR0IKqdlFK6WWoNBpN3YeIMHDgQPfu3bsbrV+/fsXBxxWc/JaDkQCkAkVjPz52YlQLGdu35+A3h5i7HX7meKSdCaXKIsnVZ78MHN7rQId5X++JyQP/OAvLnarOZRHnD9OKHw9VOCGB8iDFwQBKwlHsn/tpTjfiYioh/y6IqB2cELLpAD4D8BiAqlj/V6uF/P0aThnwxtifS1UJYEG17q6F493pC+ejtyccsbAjfnwnHHHxeHyb4Syq2wJOKOAxF6UA0BtOzlJvIirGgSXRy4loUTzsbyGAW5lZEdF4Zr6OiJoDeAROhcO/AZgA4OJq+UdVIYguIhrIzF8S0SY43q3fVmuTBEfknBW/xjXMXLWocM94FMPP4/fNBydP6kFm3kNEfzhEvtM8OIKrK/b/g95a7boaA/gTnMV9B1c7b18O1bGgBVXtoj1UGo3mtMCyLHz00Udqy5YtIsvv48LK8H4Hg2EoX5t+IrnjRSC3D6B4OhMRiIy4m0PEdxFARtztEfdXCMd7UHXOPqqfo9GcIMXfjkR4w3yYgVzIkj3wNOsCf6teKJ0zAdbuDXDlNINVuAXepl2QcdE9sAq3IPjZS8i5+QXsGvU4RFI6uLwIgX63wN+mb6IvR3OCbP/fHYzEhPtVsRvA75hZxquctoQjjHZVa9MQjijoC6ccekM4XquOiOfsMHMJEe1l5n5VJxFRJuLigJmD8YIKZTgQG0543Y7qO48S8jcJwCQiGhf3UI1n5uuqtyGin8NZEPerqs/quIjpDKe8+Mtwij68AGADM19ARL8EsJaZJ8RDxv9IROsAFFetWVvVBo6o+gZOUYp1+DF3wVnc+Odw8s36wgnTuxrA7IPXwI1XAPwpgJ/BCUtsD+CfzHx+/PgTcAp8DDvovHGHukeHQwuq2kV7qDQaTZ2nuLgYo0eN5uKSYtG7aUO+skt7enfOErlsx16jYWZr3rJ3jbBXfos9q76Bz58qXR0GGSk9robpTz165xrNKSZj4L3Y8cb9sIJbYKblw53ZGLKsELk3/HH//vR85Fz9awBA2aIvkNxlCNwZDZDS9TKUzZkA4Q8gtdvlCb4SzUlCSJCgYuaVAIZW2/4awNdEdOdBTUvheEteh+PgN+B4nHYc1C7nEJ6XNxAvoc7Mi3CQSCKij3Di12/Ex2tfbdxFzPwIHA/Uecy8udpYHjgialBVdVgiWgygTXW7iejhav0c8PCMmf8S33cfgBgzP31wmzh5cIRTUfz4DwCeOMju6pQCmMHMu+PtV8BZsJfY8XJUwCn3PgJAsNp54aPdpOpoQVW7aA+VRqOp06xfvx7vv/8+YrEYtc/PUVd17SAA4PoeHY3QNz+oikgRP3z5342Js4erzYVrhFVeakTmvI/y2e/DH0iT1HqAkdr7Opj+QKIvRVNPEW4vGt335iGPHWp/er9bD3hffVtzelKtYmJdm3R9g/3FJsDMW+MT+RurtfmcmecddN7BAutY+BoHrt10zDDz9QBwsIeKiFwA8quLqXj7KBH9B8BUIlJwhOF8AH2Z+cA1DI4+9itHafJvAK/E87SqvJDPVLe7OvGiEn+PCy0Fp1DJX6v+Npj5FSK66eDz4FT5a8bMG4/Fbqp7f2tnLkTUKysra/IDDzygZxoajaZOwcyYOXOmmvHtDCFtiUbpAfnQReccUG0vYtn459SZnJPWju+/9P/Ext0rMGHWMLUtuE7YdhQGAZYBGBLwp6TaaHW+mdr7OpjJGYm6LI1GUw9hVtjylyuYmevF8gqnCiJqzMxbE23H6YAWVLUIEXXPzMz88sEHH9SCSqPR1Bmi0Sg++OADuWPrdipIycfeyj14Ykg/YYofz0VKKiP4+5QZ6NH6Er6+7y8IANbvXIoJs4epHaFNImZH4AUQdRHYYhgEJKWkSNWivxHofT3M1KzavjyNRlPPYCWx5a9XKWalF/jW1ApaudcuOodKo9HUKQoLC/HKK6+wKoriyjYX8PaynXjoot6HFFMAEPB7ce/5vTBr1Sf07bKPAAAt8jviiav/J+4d8jwaZ7VSyvSCLYYPTlJAaWWZIZd+hj3Df4qiV26SwUn/hV2yu/YuUqPR1C+UAoi0x0BTa+gcqtpFMrMuX6XRaOoEK1euxMQJE3FZ6/PRKa8t/fXbV+nBgb3I73Yf8bwGaan4yTnd8NZ3/0N2WkO0a9QdANC6QWf88ppXxJrtC/HhrFfU3tIdAnYELttZrZE9hGSuMLJ2TVarX5skvP4kaTftYwT63AhXen4tXLFGo6kPsIwBQlhHb6nR1Aw65K8WIaKOgUBg5iOPPKJLYWk0moShlMK0adPUvLnzxAsXPYZUTwoe+uQP+Gm/LmiRk3nM/cxev5k/XrwKT17zKuWnNzngGDNj1bb5+HDWKypUtku4VQxRpSCIEAEjJyBU92wSloT8drM0vD6ftJr0NgJ9boA7s3FNX7JGo6lH2OUh7Bh+d4myImmJtkVTP9AeqtpFV/nTaDQJpbKyEu+++64qKSzGF7e/hvJYJW4a9wiu7NrmuMQUAPRu0YQKyyvlSx89QL+/aYxI9u5/VkREaNe4O37T6HWxYuscfPj9K8quLKQGJClk2ygvYfF5sYLhIdGvscEXNVPGrG0z5JdvfW14PV5pFfR0xFV20xq+AxqN5kyHrQgghF6VWVNraA9VLUJELZKSkhY98cQTyYm2RaPR1D927tyJ0aNHc/PURurDW/5r7Czdg0tHDkXvFvkY1KHNCfWpmDHy+wVye7FFz9wyRpji0M/pmBlLN8/ChFmvcGW4CGe7iIpsW220LBFjhgKQnSbk0I6m0TFXYNwyW05aZxsej0fFGnWjQO8byJPX8iSuXqPR1BdiezZi15intqhIeZOjt9ZoTh4tqGoRIsp2u92bf/3rX/sSbYtGo6lfLFq0iD///HO6vdMV/NzAh6mwogiD3rqTG2V6+ZZenU+qQJEtJf771SxlmDn85DXDjlhVS7HCko3fYcLsYRyNlPCFPpeIKCW/rqgwACAmGIZJOCdPqOcHeERxhPH2Ykt+sc42TJdbWQ27Umrv68jboO3JmKzRaM5gottXYc/451bJcGm7RNuiqR9oQVWLEJFXCFH+u9/9Tpfx1Gg0tYKUEp9//rlcvmy5+O+lv6fBrc9F2Irg8pH3sIVSdf8FvWvk86gyGsM/pszg5vm9cOdFvz9q8R3FCos2zMDE2cPYipXxDck+YTDUmJJioQQ46iPIsKT0JCHv6WAaT/Vz47utEu8sseTHq23D5XKpWH5nSu11HXkbt6+JS9BoNGcI4c2LUfjRiwtkZWm3RNuiqR9oQVWLkIP1m9/8xjBNnb6m0WhOLWVlZRgzZoySFTH++NZhRqNAHqSSuOP9X8rVwdV4fFBfQxymPPqJECyvxEtTZ2BAx5txaY+fHtM5Skks2PANJs4ezipWyT8P+EWW6cKwYCEXKgkrzSAIKFlii+65Qv3fBR7Rt7GBrzdJjFpiyQmrLEMYprLyOlFKr2vJ1+TsGrsejUZzelK5bg6Cn/9zpqwsOTfRtmjqB3pWX4swM7tcrkgsFkvSgkqj0ZxKtmzZgnFjx6Fzbjsec/vfDFOYYGb8evLf5ZLdK+iJwf1ETYopAMhM9uPu/j0xbPoY5AQaoUfrgUc9RwgD3VtegC7Nz6P5676i12e/ykKW8P1p6aKt14vhwUI5Nxw2PBkmL09x48JxYSR7IO9sZxj/u8RjvHmlF99skmL00qVy/IQFRkSYysptTyk9riVf8641en0ajeb0gK0owFyeaDs09QftoaplPB7PnnvvvTc7PT090aZoNJozEGbGnDlz1LRp08RDPW/DI/1+tu/Yf2eNUv+b/Q49fFFvSk/ynzIblmzdyWPnLKZfXPYSmucdXzieVBJz1kzlj+e8BkPG+JH0FHGOPwlvF4XkByUlhplsKGrtE1YwpmLbY6JTtpB/Pt9tDGnlglSMmVskRi+15PsrbENCsMxpx0ndrxH+Vj1P0dVqNJq6RvnSL1H01evjZbjs+kTboqkfaEFVy/h8vo0/+clPmubl5SXaFI1Gc4ZhWRY+mviR3LB+gxhx9QvUt8l+D83E5VP5l5P+Qnef1w0Fmaf+gc70VRvUlyvX02+uf4syUnKP+3wpbcxePZk/mfsGuZUlH01PNQanpuDD4hJ+vSiISmIWHZOEmWaqklklwmdA3dbaEH++0IMMv4BixvdbJcYsteS4ZbZhs2CZ0xr+bleRr1Uf1LR3TqPR1B3KFnyGom/eflNFK+5KtC2a+oEWVLWM3+9fcuONN3Zs0kRX8tRoNDVHUVERRo8azV7lUp/eNtzIStovmmZtWYQ73n8S1/doj7Mb59eKPcyMD+Yvk8t3hOiZm8cKr/vEPGK2tDBr1Rf86dw3ycdSPpkRMC5NTcW3FRUYFixUq2NR4WrhU0mdU0TZojIZ3hQ22maS/MO5HuO6s1wAnNLuc7Y74mrsMtuISGKV1ZL9Xa8UvrbnanGl0ZxhlPzwIUpmjvqXsqKPJNoWTf1AC6paJikpaeaVV17Zt3Xr1ok2RaPRnCGsX78e7733HgY06alevepPB+RGrSnchCveuQfnt22CAW1b1KpdSjFe+3aOLI6Y+N2N75xUAQzLjuG7lZ/y5/PepiQo+avMgHFJagBrohG8EQrJKWVlhivTJZMvzjDsUlsVfR0SbkBd30KI/7vIi7xkZ2xmxvydCmOWxtSYpTaVWwCyWrC38+XC336AFlcazRlA8czRKPlu7B+Y+ZlE26KpH2hBVcv4/f5PhwwZcmnHjh0TbYpGoznNYWZ8++236rvvvhNP978Xd3U/MF1gV1khBr91J1rlpfJ13TsetZT5qSBq2/jX1O9UWkoLfujyf5x0ifaYHcXMFZ/wF/NHUiqx/E1munFRSgpCto1xxcVqZFFIKDcp7wXpwtfCh9C0kKxcU2m0yBDyd+e4jNs6mvtEEzNj0S6Fccss9c4Si0pjIM5oqrxnXyaSOl0IcZhFijUaTd0mOPl/kfJFX/yKmf+daFs09QMtqGoZr9f7zsCBA2/r3r17ok3RaDSnMdFoFO+//77avWMXxl3/kjg7/8CFbsujlbj07bvZ5Y7y3ef1SKjbpTQcwT+mzODOzS/GTf0frRFhF7Mi+Gb5RDV5wWiRLiB/m5luDEhJQYwZU8pK8UowqHZJi1xnJyPrsmwqX1KuQtOCZEjmK5oJ+ttFXioI7L8tzIxle/aLq2AYRBkF0t3pEiO58yAtrjSa04g9H/yxLLzuh3uYeWyibdHUD7SgqmVcLtc/zz///If79u2baFM0Gs1pyt69ezFq1CjOcaerj259xUj1Jh9w3JI2bhr3iNpatpkfveicGl1r6kTZVVKG/0z7Dpd0vxsXnl1zhbeiVhjTl36opiwaK7KEkM9kpRv9kpMd71MkjNeCQfl9ZaXhbuiRmbfkGqQIwSmFsnxFhdE4jeRTPV3GPd1cPwr1W7FX4t1llhq5xKbdFUwivaF0dxxiJHceAmG6a8x+jUZT8+wc+XhJbOfq65l5aqJt0dQPtKCqZYjo9+eee+6zF1xwQULCbzQazenNihUrMHHiRFzVZiD/49Jf/+hzhJnx0Kd/lN9snE1PDukr3HVozbu1uwvx5sx5+NnAZ9Gp6Tk12nckVomvl36gvlw0TuQYQj6bnWn0SUoCAOywLLxTFFLvFRcLI9mQSZdlGmm901A8s5hDU4NAVGFwY8LfL/ZSq8wfRyWuLpR4b7mlRi6xsb2MhRHIl2aHQUZKt8u1uNJo6iDbh/+81C7edR4zL0q0LZr6gRZUtQwRPdytW7cXL7vsMm+ibdFoNKcPSilMnTpVLpi/wPjLxU/i2g6DDtnur9++LkcsGE+PXtxHpPrq3sfM3I1becLCFXj8qpepYWbNF8kIR8sxbcl49dWS90Weacg/ZmUYPeLCqlIpfFxSwq+GgiiDgqtPKuXdlIfo1iiCU4OybEmZkZ9C8rFuLuOR3i4Yh/DsrQ8pvLc8xm8ttnlLiRJmIE8a7S82UrtdAeGue/dbo6mPbP3njZUqWtGGmbcl2hZN/UALqlqGiG5s1arVa7fccktKom3RaDSnB5WVlRg3bpwqC5Vgws3/Ey0zD73swrjFn/Iz0/6Ne8/vTg3SA7Vs5bEzadlq+d26beJ3N46iVP+pWROrMlqGLxe9q6Yv+1A0NE35p+xMo4vfKd2umPFdZQWGB4NyeSRiuFv4VM4d+cKV4ULx98UcmhKEKpe4oBHh7wM91CH30F6+TcUK76+w+K1FFm8oUsJMzZFGu4FGas+rIE6wTLxGozk5mBlb/nqlBKtkZo4k2h5N/UALqlqGiPrn5uZ+fO+999bd2Y5Go6kz7NixA2NGj0HLtAI5/uZ/G17Tc8h20zfMwd0TnsatvTuhXYOcWrby+GBmjJ69UG4MhvHczWMN8xSGzZVHSjB10Tg1Y/lHorFpyj/nZBkdfb59x9dHo3gzFJKfl5UarnSXTLsuxwj0CSC8Pozgl0FZOr/UyEoi+VAXl/HLc1xwm4fOR9taojB+pcUjFlm8JqiEKyVTirYDjUDPqyEOynHTnBpUpBzbXx0KV1YBACDn+ucgXM6/F6t4F4qmvYbAOTfBk98Ksb2bEJr8MiAEcq79HYQnCaEvhyN9wF0go+6EyWqOHxWtxNZ/3xJlaWmXsabW0IKqliGilklJSQufeOIJ/Q2r0WiOyKJFi/jzzz+nn5x9FT9z4S8Om3e5bPcaXDv6QQzq0AJ9WzWtRQtPHFsqvDx9llKcxk9d/8ZJl1M/GmXhYkxZOEbOXPGJ0czlki/kZhvtvPvnW8VS4r3iIvVWUZGwTCjvgDSRe20u2GYUzyrm0JQg20WW6Jsv1N8GekSPhoefdG8vVfhwpcUjFtu8Yo8U7pR0SW0uMFJ6XgvTn3qqL7XeoiLlCE0dhqzLn/jRsb0TXwCZbqR0uwKe/FYIffkqUntcheiO1QARQAThSYKvaefaN1xTo1jFu7BzxC8KVbQyO9G2aOoPWlDVMkSUJIQo/u1vf2sS6boUGo3mx0gp8dlnn8mVy1eI/132LF3c6vBVQbeX7sbgEXeiY+NMvrJL+9PqQyUcs/DS1BncKLsLDx30x1opRVhaGcKkBaPlrFWfGy3cLvlCTrbRppqwspjxZVkZhoeCaqsVE66OyZx3Wz65s90Ibw4j9GVQFv9QYqT5SN7b0TR+f54b3sN4rQBgV7nCxFU23lxoycW7peFJSZNoeb6R2vs6mElptXDF9QcVKUfRt+8g8+L7Dnm8eOZo+Fr0hCe/FYqmj0BShwsR27EKwp+G6NZlSB9wZy1brDkVRHesxp73n1kjw2VtEm2Lpv6gBVUCME0z8sQTT3i8Xu2N1mg0B1JWVobRo0crVWnzJ7cNMxqm5h62bXGkDENG3MVpyeCf9uuW+NroJ0CoohIvTZ2Jvu2uxVW97661cUsqgvhi/kj5w5opRmu3S76Ym2O08BwYTrkkHMZroaCcUVFhuPPdMvPmPCOlYwpUVKFkTgmCkwtVbE9M9MgV6i8XeET/pkcOFdtb4YirEYssuWCnNDzJqZJb9DdSe18PMyXzVF5uvUBFK7Bz5OMw/KnwNuuKtHNuOuB4dUFllwVR/O1IGClZEC4PPI3OQuXa2TD8aQj0vi5BV6CpCcLr56Lws5e+l5Ulen0aTa2hBVUC8Hq9O+6666787GztjdZoNPvZvHkzxo0bh2557eWo6/9qmEdYTDZqx3Dt6AdVKLqbHxrYxzidPd7bQiV4+etZuL7vo+jTbkitjl1Uvhefz39bzls7zWjndqn/y8sVTdwH5nTttiyMKi5SY4uLhfAJmXRJppE5JBNCCES2RxCaFpLF3xUZyR6Sd7YzjD9e4EGy+8j6Nlip8PFqR1zN2S4NT1KKVM37GYE+N8BM1d8NJwOzQmjy/5Dc8SJ4Gu5f8Lq6oKrCKtqJ8LofYBfvQvqAO1E672P4W/WGK7NRIkzX1ADlS6eh6KvXJshw2TWJtkVTfzgtn2ie7gghdpeXlyfaDI1GU0dgZsyaNUuNHj0av+hxG8bd+NIRxZRihQc+flZuK9uOBy7ofVqLKQBolBHAbX264L3vXsKaHYtqdez05Gzcet4Txu9ufAu+xn35ii3bcOvWrWpLLLavTa7Lhcezc8TMFi3xZHKmMCeGeNPQVbx1+FY2U000uKOB0fY/7ZB6cwNj+G5DBf5WgS6vVagv1lqHHTfTL/CzLm58+7MkY9cTKfjPBZbRo3iK3Pvqz1D08o2y8It/wyreVRu34IyBlQQAEIl4lcWjPzAuW/ApUrpeCllRVNULWMaOeI6mbiMri8F2TJdL19Qq2kOVAPx+/6eDBw++tFOnTok2RaPRJBjLsjBhwgS5acMm8fY1L1Kfgi5HPee5af+V7y39lJ4Y3Ff4PWfOwrIz125SXyxdQ09d9wZlBxomxIZg2S58OudNuWjjDONsj1u9mJsjGhzksWJmzK6sxPBQUC4Ohw1XM6/KuT1f+Js5pdKju6IIfR1SRd8WCZ8BdXsbQzx/gQcZ/qM/wyyNMj5dY+OtRZb8drNteP1+aTfpY6T2vh5u7TU5ItEdq1H01esACXjyW8PbvBvIMOFt3AHAjz1UlevngkjA17wbKtfPRcl3Y+HKaIisyx5P5GVoTpLg5P9Fyxd98Stm/leibdHUH7SgSgAul+s/AwYMePCcc85JtCkajSaBFBUVYdSoUZykPOrT24cbGf60o54zYv4H/H/fDMcDF/ainNQzr1joxAXL5cKte+jZW8YKnztx17e3ZAc+mfOGXLr5e6Obx61eyMsRua4fi9dNsRjeCoXkx6UlhhkwZeo12UZG/wwAgLIVyhaWITglKMObwka7TJJ/ONdjXHuW65hsKI8xPl9r4+3Flpy2wTa8Pq+0Cnobgd7Xw5196LXINJr6zu5xT5dENi/+GTNPSLQtmvqDFlQJgIie7NWr1/ODBw8+tm9VjUZzxrF27VqMHz8eFzbro4Zd8ZwQ4ujeiylrZ+KBj5/DT/t2QcvcM7OIgWLGmzPmycIKxu9vGmMcy305lewu3opP5rwhl2/5wejpdas/5+WJbPPH4ZilUmJ8cTG/WRRCzAB7znPKrguvY39sbwyhb0Kq6OuQcAPqhpZCvDjQi7zkY7u+ihhj0jpHXE3dYBsej0dajXsaqb2vhye3eY1es0ZzOrN9+M9L7eJdA5h5QaJt0dQftKBKAER0a9u2bV+58cYbUxJti0ajqV2YGd988436/vvvxTPnP4ifdL36mM5buGMFbhz7MK7o0gY9mjU+xVYmFsuW+Pe075Tf1xiPXvmfOpHru6toMz7+4XW5cts8o7fXrV7IyxMZhxBWkhlfl5fjlWCh2mjFhKtdksq7PV948pwKgiwZZUvKEJwalJVrK40W6UL+/hyXcVsnF441Fy5sMaastzFysSW/WGcbbo9bxRp2o0Cv68nToHWNXrdGc7qx5e/XRtmONmTmYKJt0dQftKBKAER0QX5+/odDhw4NJNoWjUZTe0QiEbz//vty78499O4N/xQd845t8ruxaBsufftu9GqRj8Ed6sfSKuWRKP4xZQa3KzgPtw/4VZ2purEjtBEf/fCaXLtjkdHP6+Y/5eZS2iGEFQCsiETweigovyovN9w5LplxU56R2mX/wr5WkYWib4pUaFqQDMl8ZTNBf73ISwWBY9eQUZsxdYMjrj5baxsul1tZDbpQSu/ryNuw3Ulfr0ZzOqGildj675tjUNLLeoKrqUW0oEoARNQ2JSVlzmOPPaY9VBpNPWHPnj0YNWoU53uz1Ee3vWIku/3HdF6wshiDRtzJDTI8uLV35zojLGqDvWXl+OfU73Bxl59gUNdbEm3OAWwLrsfE2a/KDTuXGuf53PzH3FxKPYyw2mvbGFNUpEYXFwl4hfQPyjCyLs2CiC8IzIpRvqIcoSlBWb6iwihII/nrXi7j7q4uHE/IY0wyvtoo8c6SmPxolW0YpktZ+Z0opdd15CvoWCPXrdHUZWJ7N2HX6F9tU5HyM9uNr6lzaEGVAIjIJ4Qoffrpp81E5wdoNJpTz7Jly/jjjz+ma9tdzH8dcuzelrAVwZXv3KsiqoQfuLC3cSptrKts3BvCq9/OwR0X/BZdmvdPtDk/YsveNZg4e7jcvGelcYHXw8/l5lDyYYRVTCl8XlaGYcFCLlQSZrdkNLi1AZmB/e3tUhtFM4o4ODUIiipcUkD460VeapV5fL9+SzKmb5IYtdSSE1ZaBhmmsvI6UErPa8nX9OiVJDWa05HK9XMR/Owfs2Rlqa76palVtKBKEB6PJ3jfffdlpKWlJdoUjUZzilBKYcqUKXLhgoXib4N+SVe3v/iYz5VK4ifjf6VW7l3Fjw/uaxj1+OHLgs3befz8ZfTIFf9GQXbdDHnctGcVJs4aJrcWrjUu9rn5mbw88h/md8bMmBcOY3iwUM4Phw1XgVdl354nklomHdCmcnUlglODsmxJmZGfQvLx7i7jkV7H57UCAFsxZmyWGL3UkuNX2AaTUFbuWUjucY3wt+hxUtet0dQlyhZ8hqJv3n5HRSvuSLQtmvqFFlQJwu/3z7/22mu7tmjRItGmaDSaU0BFRQXGjR2nKorL8NEtL4tmGccegcLM+PXkv8tPV0+jJwf3FV63Lgj65Yq16pvVm+npG0dSWlJWos05LBt2LceE2cPkjuAGcYnfjd/m5pHvCAJoayyGt4tC8sOSEsNMMWXKVVlG+vnpB4gmu9xG8ffFHJoShCqXuKAR4e8DPdQh9/CLPx8OqRjfb5UYs8yS45bZhoRgO7stkrpfRb6WvY5brGk0dYmir9+0S+d8+Awz/znRtmjqF1pQJQiv1zvywgsvvL1HD/10UKM509ixYwdGjx6NNulN5Pib/mO4zeNbfPfl2WPUv2e9TQ8P7E0ZyceWa3Wmw8wYN2exXLunjJ695V1xvPe0tlm3cwkmzBqmdhdtpsuTPPTrnFx4jyBWKpTEh8Ul/FooiLBgdvcLiLwb82B494f6MTPC68MITg3K0gWlRlYSyYe6uIxfnuOC2zx+IaSYMXubxJiljriKKWKZ3Zr93a4UvtZ9tbjSnHbs+fBPZeG1s+9n5lGJtkVTv9CCKkEQ0ZM9e/b805AhQ+r2rECj0RwXCxYs4EmTJtFdXa7F0wPuP+7zP1oxjZ/84kX6+Xnd0CQz/RRYePoilcLwb35QYSuJf339mwlfo+pYWLNjESbMekUVlmyjq5K89KvsHLiPYLdkxrcV5RgWDKq1sahwtfar3Nvzhbeh98B2YYniWcUcmhyEXWxRvwZC/fVCj+jR8Pi9VoAj1ubuUBi7NKZGL7UpLAkqswX7ul4h/O3O0+JKc1qw440HSqzCzZcz84xE26KpX2hBlSCI6KqmTZu+/ZOf/CT16K01Gk1dx7ZtfPbpZ3LVypVi2OXP0YUtjz8nevbWRbjjvSdxXY+zcHbjBqfAytOfiGXjn1Nnck5aO77/0v87LWb5zIw12xfig1kvq6KyXXRtkpd+mZ0N8ygiZU00gtdDITm1rMxwZblk+g25RqDHj1fbCG8KI/hlUJbMKTHSfSTv7WQav+vvhvcEvFZV9i7YqTB2maVGL7WoLAZwZnP2dr5MJHW4UIsrTZ1lyz9vrORoRTtm3pJoWzT1Cy2oEgQRdUhNTf3+0Ucf1aXTNZrTnNLSUowePVohIvnTW4cb+ak5x93H2sJNuPyde3Fem8a4oF3LU2DlmUNxZRj/mDITPdtcxted88BpU0qembFy2zxMmPWKKinfQzcm++jRrKyjCquQbWNscZEaWVQk2E3Ke1G6yLkyZ1/Z9SpUVKFkTgmCkwtVbE9M9MwT6v8GeET/pifmtaqyecluhXHLLPXOEouKoyBkNJHuTpcayWdfBCFOvG+NpiaptgaVj5lVou3R1C+0oEoQ8dLpZU8//fRpEbai0WgOzaZNm/Duu++iR34HNeq6v4kT+fe8u7wQg0fcxS1yk3F9j06njUBIJDuKS/Hfr77HVb0fRP/2VyTanOOCmbF8yw+YMGuYKq8spFuSffRwVtZRPT8xZkwuK8WwYFDtkja5zk5C3u355E7/ceR4ZFsEoWkhWfx9kZHsIXnXWabxhwFuJLtP/PuGmbFir8K45RaPXGyhsBJE6Y2lu9MQI/nsQRB1PK9Nc2YT3bkWe9797UYZKW+eaFs09Q8tqBKI2+0O3n///bp0ukZzGsLMmDVrlpo+fbp4rM9P8WCf20+on/JoJS4bOZSFGVb3nN+zXq41daKs3rUXb303H0MH/xntGnVPtDnHDTNj6eZZmDDrFa4MF+EnKX66PzPzqMKKmbEoEsarwaCcXVlpuBp6ZNZteUZy2+QftVUxhdL5pQhOLlTR7VFxdo5QL5zvFoNannzlyJV7Jd5bbqmRS2zsLGch0hpId4fBRnLXS7W40tQ65cu/RtGXwz+X4bJLE22Lpv6hBVUC0aXTNZrTk1gshgkTJsgtmzaLd675C/VsfPYJ9WNJGze/+6jaUrqJH73oHO2tPgFmr9/MnyxejSeuGU756U0Sbc4JoVhhycbvMGH2MI5GSvjOQJIYmp5xTLlKOywLI0Mh+X5JsWEkGzL58iwjY+Chz43uiiL0VUgVfVskfCbU7W0M8ecLPUj3nfzf3dqgxPsrLH5rkc1bS5Uw0/Kl2X6QkdLtcgiX56T712iORtG3I1Xp7PHPs5K/T7QtmvqHFlQJxOv1vnPhhRfepkunazSnD6FQCKNGjeIU+NSnt71qpPtPrK4MM+PhT5+X0zd+T08O6Svcps5FOVE+XbxSzdm0E7+/aYxI9p6+dX4UKyza8C0mzB7Odqyc705NEnempx+TsKpUChNLivm1UAjlUHCdk0p5N+XB9P/470rZCmULyxCcXCjDmyPGWZkk/9DfY1zTrmbWO9tQpOLiyuJNxUqYgVxpnHWRkdr9Cgi3XgZAc2rYM/65svD6ufcy85hE26Kpf2hBlUB06XSN5vRi7dq1GD9+PC5q3pdfvvwZOhmP0t9nvKlen/cePTaoD6X6vEc/QXNYFDNGfj9f7iix8fubxxjmaV4oQSmJBRu+wcTZw1lZlXxfIEn8JCPz2M5lxsyKCgwPBeWKSMRwt/SpnNvzha/Ad8j2sb0xhKaHVNHXIeEmqBtbCfF/F3qRk1wz3tLNxQrjVzrial1ICTM1S4q2FxmBHldDeLW40tQc24fdVWqX7L6AmecnygYiygXQgpm/j28PALCAmUuOct7VzDzhCMf7A1jOzMEjtOkAYDMzl52Y9Qf0lQmgPTN/ezI21Se0oEogunS6RnN6wMyYPn26mjVrlnju/F/g9q5XnVR/7y35gn/35Uu49/zu1CD9x2WwNcePLSX++9UsZZg5/OQ1w86IXDSpJOav+woTZ7/KQkb4wbRkcUt6xjGfvz4axZuhkPy8rNRwZbhk2nU5RlqftEO2ZckoW1KG4JSgrFxXabRIF/KZc1zGbWfX3PO+baUKH6yweMRim1ftlcKVmiFFmwuNlB5XwzxBT69GAwCsJLb8/RobSgaYubK2x48LkD4AmgHoBmA8gHUAfgpgGDNvirdbAiAUP+1FALcx821ENI6Zb6rWX1sANzHzs/HtZwGMY+ZV8e1xAPLizfOYue3BbY7D9hFxuwGgNYCz4n1XH3/6QafdCuDuExnvTEUH7CeWZXv27Dkjvvg1mjOVSCSCd955Ry6cuwCf3PrKSYupbzfOxdNT/0E39eqgxVQNYhoG7u7fUxSXbxVvfvmHM+JJoSEM9Gx9Ef542zi6tM/99K+yGPfduEW9V1x8TOe38HjwfH6+8XWLlvg5pVLZazuw6Z6Vate7u6DsA6tKk0FI7ZKKZr9qZrT+S2uUnpNJP5tmwfvXcnXT+EreUnLyVagbpQo83NtDi+5JEhsfTsaLvStEqy0fysKXb0Fo+O0y9NUbsCuP+CBfozkkdtFOkOkOJUJMxWEANoAYABV/f6h/NCuY+fz4z6Qj9OeO/xwOArAq/rO42v6RRHTdcRnO/LMqmwDMZObiQzTbVc3u85l5+/GMUR84veMiTn82RKNRMxwOw+c7dDiGRqNJHHv27MGoUaO4oS8bc+4dL5JPMv9jxZ51uHvCbzG4Y0uc1SC3hqzUVJHkceP+AX3opakz8Nnct3Bpj58m2qQawRAG+rQdQj1bXYRZqyfhb3PfxL+LSuVj6anGNcdQJTbNMDA0M0v8LCMTX5aViWFfBdXGyUFydUx2yq5nHThvc6W7kHNVjsi+IhvlK8rFZ1OC8r3/VhgFaSR/08tl/Lyr66QX981PEXigp4ce6Okx9lQoTFwVNt5c+LFc+PIEw5scsLnleWZq7+tgJh+7R05Tf7EKt4AMc2WixmfmEIBJRNQPQNMqsUR0wqtgtAHQ7qB9WUQUiIcPMoAH4ThGfHEPGQDccaIeIyJqBmD1YQ6nENGD8fdhZn4j/r4rEVnMvP5ExjyT0IIqgTCz8vv9a3fv3t2hadOmiTZHo9FUY+nSpfzJJ5/Q9WcNwf8NfuKkPck7SnfjxrGPoGuTXO7Xqqlea+oUkZnsx939e2LY9DHICTRCj9YDE21SjWEYJvqddRn1anMxZq38QrwwbwT+WVQqn8wIGJcHju7tdBFhSGoqhqSmisXhMF5bH5Qzn1xruPPdMvOWPCOlw4HrzJMgpHRIQUqHFMMusVE0o0g88GWQH/zKwiUFhL9d7KOWGScf6JKTJDC0mxtDu7mNwkqFj1ZFzRGLPpPzhn1seJJSpGrR3wj0vh5matZJj6U5M4kVbmYVC89NtB0ALgfQkYgMZpbxfc8T0bvM/PGhTiCi1wEcHPN6LYAiImrCzJvj+24CkAVgIoCZAJ6C4wWLAJgHoBBA9ESMJiIDwHMAnjxMkwiAL+Pv7Wr7GwLIBFDvBZXOoUowHo/ntQEDBvy8d+/eiTZFo9EAUEph8uTJctGiReIfg56iK886+Ql5SaQMQ976OacmMf+sXzcdal0LLNm6k8fOWUy/uOwlNM9rn2hzTgmWHcN3Kz/lz+e9TUmk5FMZAWNI6vGFke62LIwqLlJji4uE8Bky6dJMI3Pw4dfCYmZUrKpAaGpQli0tNxqkknyiu8t4qOfJe60OpijM+Hi1hRGLLDlrmzS8/mSpmvc1An1ugBnQHl7NfvZ8+Key8NrZDzDzO4myIe6dGgLgcwA3AHgMwPM4MIfq4FypUQfnUBHRUAASwKcAXoGTh/UYDspXOkReE+B4qLYcZNdZAF6Ob/6CmZcedDwZwP/ids6K7zs4h+sAu+P7nj3YpvqMFlQJhoh+3r59+39ed911SYm2RaOp71RUVGDs2LEqXFKBj255RTRNb3jSfUbtGK4f8wu1N7yTHxrYR681VYtMX7VBfblyPf3m+rcoI+XMnYDH7ChmrPiYJ81/h1IJ8unMNGNgSsrRT6xGRCl8UlrCw4NBFEPB1SMF+bfmk5l8+EAWu9xG8XfFHJwSBFdIXNiI8LeBHuqQW/PBLyURxidrLLy1yJIzt0jD60+SdtM+RqDPjXCl59f4eJrTi22v/KxMlu7tz8yLEjE+EbUD8CiA+5hZxqv7tQTQAgcKqo8B7IQjmFYA6F1dUMXFz+3M/Ot4+04AegNogB8LqlHMfFu17d8CGH88AoeI3ADeAfAcM6+otv9gQfVn7PeiMYCFAAoOtqk+owVVgiGi7unp6dMeeughXeJIo0kg27dvx5gxY9Auo5l878Z/GW7z5KubKVa4b+Iz8oft8+nJwecK09BiqjZhZnwwf5lcviNEz93yrnC7zuzy9FErjG+XTVSTF44R6YLk7zLTjPOPU1gxM2ZVVmJ4KCiXhMOGq5lX5dyeL/zNDp8/yMwIrw8jOLVQli4oM7KTST7U2WX8qp8L5il4gFAWZXy21sZbiyw5fZNteH0+aRX0NgLn3AB3ZuMaH09Tt1GxMLb+6yYLSiYxs5Voe6pDRC+imqA6xPEfeagO0+5ZnAJBdYTxDhBUx2pTfUbnUCWe5SUlJX7btmHqhT01moQwf/58njx5Mg3tdgOeOu+eGqu8+fzXr6iZm+fSE4P7ajGVAIgI13TtYATL58gXP/i5/O0NI89oD6HH5cNFXW4W/TtchelLP6RHF41FVrBYPpOdbvRLSj6mPogI5yQl4ZykJGNTLIYRwSB/8oeNMNNMmXpNtpFx7o+LRBAR/C398LcsMGSlRPHsYvHHyUF+5vsK6tdAqL8N9IjuDWru+y3FQ7ipgws3dXAZ5THGF2tt4+3FM+SXb31teD1eaRX0NAJ9boA7u2mNjampu8T2bIBw+zbIcFmdElO1wEUHhf01gVOuXZMAtIeqDuD1ejf/5Cc/KcjP12ELGk1tYts2PvnkE7lm9Rrx6uV/oAEtai6X8e0FE/jP01/Bgxf2opzUY5vMak4NUdvGv6Z+x2mpLdRDl/2j3ixVEY5V4OslH6hpi98VOYYhn8vOMHonHX90eamUGF9czG8UhcgyoDznp4nc63Ih3EcWp+FNYQS/DMqSOSVGuo/kvZ1M43f93fCap0bUVlqMyetsjFxiyUnrbMPj8ahYo24U6H0DefJanpIxNYmndO5HKJ7xzpsqFr4r0bZo6i9aUNUBfD7fhIsvvviqLl26JNoUjabeUFJSgjGjxygRY/701uFGbkrNVRCbuu473P/Rs/hJ385olasrk9UFSsMR/GPKDO7c/GLc1P/RelVlMRwtx7Ql76uvlowX+aYh/5idYXT3H7+wspnxdXk5XgkWqk1WTLjOSlJ5t+cLT67niOepqELJDyUITi5Usb0x0TNPqL9c4BHnNjl2r5VixsNfRLB4t0KzdIE3r/DCEIRKi3HnR2HsKGN0zjPw7yFeTNtg4zdfRaAYKEgl+cU6adgQbDbridTe15G3QdvjvnZN3WXvxBcqKld/9xAzv5loWzT1Fy2o6gBE9ESPHj2ev+SSS2puSXqNRnNYNm7ciHfffRd9GnZWb1/7f6Imw8AW7VyJG8Y8jMs7t0bP5jqfoy6xq6QM/572HS7rMRQXdDqutS/PCCqjZfhy0btq+rIPRUPTlH/KyTS6+E5sbbUVkQheCwXl1+XlhjvHLTNuzjVSOx89FTiyLYLgtKAs+b7YSPaQ/Hl703jufDeSj+LtmrzOxrwdEk/39+CZryPo1cjAJa1c+M8PMeSnEK47y4Whn4QxtJsbf58VxYgrffj3DzFc0MzEt5ttJLmA6Zul/Hi1bbhcLhXL70ypva4jb+MzswJkfWLbyz8tk2WF5zLz4qO31mhODVpQ1QGIaGB+fv74oUOHHl+9W41Gc1wwM77//nv1zTffiCfOuQv3976lRvvfVLQdl759N3o0y8OQTm1qtG9NzbB2dyHenDkPd130HDo06ZNocxJCeaQEUxeNU98u+0g0cRny+Zxso+MJLi6/17YxpqhIjS4uEvAK6R+UYWRdmgVxlLA+FVMonVeK4JRCFd0eFZ1zhPrz+W4xqKXrkO1/My2CWzu60D7HwJztEpPW2fj9eR7c92kYT/f3oFGqwPvLLZREGd9ulvj3EC9emhXFxS1MfL1J4rf9HS+aJRlfb5IYtcSSE1ZZhjBMZeV1opRe15KvydkndA80iUNFK7H13zfXyYIUmvqFFlR1ACLKMk1z+29+8xv3SayqrdFojkAsFsOHH34ot27eKkZd+1fq0ahjjfYfqizGoBF3cl66G7f16aL/Iddh5m7cyhMWrsDjV71CDTObJ9qchFEWLsbkBWPkdys/MZq5XPLF3GyjrffEKiFGlcLnZaUYFgxyUEm4uqUg/7Z8MlOPHtYX3RVF6KuQKvq2SPhdULe3McSfL/QgzbtflA39JIw/DPAgL1lgbVBi2DwLfx/kxX9+iMFtAPd0d+MXn4fRPsdA/yYG/jwjhm75ArsrGJe0MvHRKhttswTu7rY/EMRWjG82SYxeasnxKy2DhKms3PaU0uNa8jXvekL3QVO7RLYuw94P/7RKhsvaJdoWTf1GC6o6gtvtDt53330Z6enpiTZFoznjCAaDGD1qNKcKv/r0tuFGmq9mVykIW1Fc+c69KqyK+cELe9ebogenM18sXS2/X79N/O7GUZTqr9+fu6WVIUxaMErOWvWF0dLtki/kZButT1BYMTPmhcMYHiyU88Nhw9XEK7NvyzOSWh49Z0vZCmULyxCcXCjDmyPGWVkk/3iux7i6nQtPTIlgaDcXWmcamLdDYvI6G0/39yBiM+7/LIIdZQotMwSGtDRxaWvHyzVzi41tpYyvNtoYfpkXD30RwQsDvUh2//h5h1SMmVsccfX+CtuQECxz2rG/+9UiqVWvE7oXmlNP6dyJKJ4x6g0VC/880bZo6jdaUNUR/H7/5MGDB1/cqVOnRJui0ZxRrFmzBh988AEGtTiX/3vZ76imy2ZLJfGzD55Sy/as5McH9zVOxbo7mpqHmTF69kK5KRjGszePNcwaWHfsdKe4ohBfzB8p56yZarRxu+QLuTlGC8+RC04cia2xGN4qCskJJSWGmWrK1KuyjbTz0nAs/wZje2MITQ+poq9Dwi2gemVCDGhq4vfne/Hc9CguaGagelELWzF+9lEEr13uhdckSMV4fEoU/xzsxeVjK/HJzX7c+2kYLw70Is17ZAeyYsb3WyXGLLXkuGW2YTOxzGkDf7eryNeqzzHZr6kd9k74c3nlmu8fYuYRibZFU7/RgqqOQESPdunS5c9XXHHFmb3ypEZTSzAzvvrqKzXnhx/EHy94BLd0vvyUjPObKf+QH6+cSk8O7iu87kPnf2jqJrZUeHn6LKU4nZ+6/nXtWYxTVL4Xn897W85bN804y+1SL+bliibuExec5VLiw5ISfj0URESA3ecGRO4NuTC8R7/lLBllS8pQOKlQVq6pNHwmcH4TA4/18cBtAEkuwkOTImAGnj7Xvc87NXxeDH0LDHTIMfDq/BjeWmThnMYG/nbx8X3FKmbM2e6Iq7HLbCMiiVVWS/Z3vVL42p6rxVWC2fbyT8pkWbAfMy9JtC2a+o0WVHUEIuqRlpb25cMPP1yzsUgaTT0kHA7jvffeU6E9hXj/hn+Ls3JPzRo0w38Yq176/i16eGBvykg+sWppmsQSjln4x5QZ3DinCw8d9Ec9O65GqGw3Ppv3llywfrrRweNWL+bmiMYnIawkM76tKMewYFCtjUWFq41f5d6eL7wNjk3kWCELoW9CquirkDAkq6ubC/rrRV5qlFo7vzZmxvydCmOWxtSYpTaVWwAym7O3yxXC336AFle1TLWCFH5mthNtj6Z+owVVHYGIXIZhlD3++OMe3wlWW9JoNMDu3bsxatQobpyUpybe8rLhd58ap+8nK7/ixz9/ge7q3w1Ns+p3Ds7pTqiiEi9NmYl+7a/Flb3uTrQ5dY7C0p34dO6bcvHGmUZnj0u9mJsr8k9CWAHA6kgEr4eC8svycsOV5ZLpN+Yage4HFrplxdg5eiciWyNwZ7vR8K6GIEFgxdj7yV4UTiqEiig0TCN5V0fTmLZRwhSEj27yI+AlPPxFBH+72AOXUfM1YpgZi3YpjFtmqXeWWFQaAyGjqfScfZmR1OlCCHHsa2xpTozwxgUo/PgvS2S4TJdn1CQcLajqEH6/f+7VV1/dvVWrVok2RaM5LVmyZAl/+umndFP7S/nPgx47ZZX25mxbglvffRzXdm+HLgUNT9UwmlpkW6gEL389C9f3ewx92g5OtDl1kr0l2/HJnDfl0s3fG908bvVifq7IMU8uzDVk2xhbXKRGFhUJ9pDyXpQucq7IgTAFypaWIbwxjJwrcrB7wm74m/uRcnYKVFRh2xvb0HhoY8gKiaIZRbzn4z1kELhzJvCTsz2Un0xI8xIubH7qhQ0zY9me/eIqGAZRRmPp7nSpkdx5kBZXp4iib96WpXMm/JWl9etE26LRaEFVhzAM4099+vT51cCBA/Wnr0ZzHEgpMXnyZLlk8WLxzyFP02VtB5yysdYFN+Pykffg3NaNceFZpyaUUJMYlu/YjVGzFuL+S/6KVg30Q+/Dsbt4Kz7+4XW5Yusco6fXrf6clyeyzZP72ooxY1JpKYaFgmq3tMnVJRlmmkkZAzLgbehF5YZKlC8tR86VOSiZW4KKVRWIbo/CleVCgzsaYPeE3fA08CA0Nagi26Mi2QX+43keeqinq9ZD8VbslXh3maVGLrFpdwWTSG8o3R2HGMmdh0Do4ic1xs63Hi6J7V5/AzNPSbQtGo0WVHUIIro4Ly/vvXvuuUcv8KvRHCPl5eUYO3asipaG8dGtr4gmaQ1O2Vh7yoMYPOJObpaTjBt6dtJrTZ2BzFi7UU1aupaeuu4Nyg5o7+OR2Fm0CR//8LpctW2+0cfrUX/OyxUZJymsmBkLw2EMDwXldxUVhreBR+b+pIFhBkyEvg4h/+Z8FH5RCKvYQv7N+QhODYJchJSzU7B7/G64MhyPmayUXPxdMcFmvriZwN8Geqh9Tu0/q1xdKPHeckuNXGJjexkLI5AvzQ6DjJRul2txdRKwHcOWl26woOxMZi5LtD0ajRZUdQgiSjUMo/Cpp55ymSf5paTR1Ae2bduGMWPGoENWS/Xujf8ULuPUVdmriFXispH3MBkV6p7ze+mKcGcwExYsk4u3FdIzN48RPndyos2p8+wIbcRHP7wq125fbPTzuflPubmUVgPfYb/ftROWYjmlvMyAT0ijlc8oeLgAoakhuHPdSO2ciuiOKIpmFCHvxjwAQHRPFGULyxDbE0PujbnYPXY3YsGorFhZaWQnk3yki8t4sq8LiVjeYH1I4b3lMX5rsc1bSpQwA3nSaH+xkdrtCohTlOt5pqIX9NXUNbSgqmP4fL51t9xyS4vGjRsn2hSNps7CzJg3bx5PnTqV7u1+E37Z/9QWErCVjVvefVxtLN7Aj118jqGreZ3ZKGa8OWOeLKwAfn/TaP37Pka2Bddj4qzhcsPuZcZ5Xjf/MTeXUk9CWH1RWordto3r09Lw2I7tvCwSQUww01l+4cp0oeEdDVE0owgAkH6uUxhm59idyL0+F9uGbUOjoY0QnBJEcqdkuLPcKJ5VzMEpQchiC+c2EPzXgR7RvUFiHl5uKlZ4f4XFby2yeEOREmZqjjTaDTRSe14F4dYVQ49G8XdjVens9/+jrOgjibZFowG0oKpzuN3u4eedd97dffv21eFEGs0hsG0bH3/8sVy7Zq1444o/Uf/mPU/peMyMxz77s/xyw3f0yyF9hVt7j+sFli3x72nfKb+vMR698j9aUR0HW/auwcTZw+XmPSuNC30efjY3l5KN43fqWsz4zc6d2GNbOMvrRT9/ElZFo/iqolwuDocN8gn4WvlR8FCBU8RiURkggJROKShbVIY9H++BO9eNxvcc+IAyvCmM4JdBWTKnxEj3kby/k2k83d8Nr5mYX/PWEoXxKx1xtTqohCslU4q2A41Az6shvNpDeih2vvNEaWzHqtuY+ZNE26LRAFpQ1TmI6MbmzZu/dvvtt6ck2haNpq5RUlKC0aNGK9MCf3rbq0ZOcuYpH/OlmSPkq3PHiUcvPocCfh2WU58oi0Txjykz+KyC83D7gF/ph1zHyaY9qzBh1jC5rXCtMcjn5t/n5ZH/KN4+xYw/79mN1dEoGrlc+FNePgwihJXCb3ftxB7bRluPFzempeHFPbvVrMpKIVzEeT9rQGk907Bz3E40uO3Y8ihlRKJ0TimCkwtVbG9M9MoT6i8XekS/gsQ9NNlRpvDBCotHLLZ5xR4p3CnpktpcYKT0vBamXy9TCQAsbWx56XoL0spl5qJE26PRAFpQ1TmIqJHb7V771FNPeYn097dGU8WGDRvw3nvvoW+jLmrENS+K2gjDGr90Ev9m6j/o3vO7o2G6rhVTH9lbVo5/Tv0Og7r+BBd3uSXR5pyWbNi1HBNmD5M7ghvEJX43fpebR97D/PudWVGOZZEI7s3Mwn8K96KT14fzkpMxqiiEbNPEoJRUPLNrJ65PS8NboRCezM7Bb3ft5EXhMFkG2H9OgBrc0QDiOL1Nka0RBL8KypLvi41kD8m725vGs+e7kexOnHNyV7nCxFU23lxoycW7peFJTpNodb6R2vs6mElpCbMr0UR3rMbu936/SUXKmyXaFo2mCi2o6iAej2fPz3/+8+zs7OxEm6LRJBxmxnfffae+/fZb8at+d+OenjfVyrgzNs3DnR/8Gjf16oAODfNqZUxN3WTD3hBe+3YO7rjgt+jSvH+izTltWbdzCSbMGqZ2F22mK5I89OucXHgOElYv7d2Ly1JT0crjwZJwGDMrKnB/Vhae27UL92RmIs/lwqSyUpRLhXnhSvwmJxdvF4XQy+/HuKJirLOiartlkatTMvJuzyd35vFV0lMxhdJ5jtcqujMqOmcL+cL5buPilqeu4M2xsLfCEVcjFllywU5peJJTJbfob6T2vh5myqn31NclSn74gEu+G/uqioXvTbQtGk0VWlDVQTwez8gBAwbc1rt3b+2i0tRrotEoPvzwQ7l9yzYafd3fRLeGHWpl3JV71uOqUffjovbNcG5r/RBUAyzYvJ3Hz19Gj1zxHxRkt060Oac1a7YvxIRZw1Rh6Ta6OslLv8zOgTsurJ7ZtRMPZmUj2zSxKRbDu8VF+FVOLkYVheAiwo1p6fjT7l1o6fGgu8+PV4NBtPd6EZQ2+iclY1p5GVxE2BCLyZkVFYa7gUdm3pJrpLQ//ij66M4ogl8FZfGMYsPvgryjrWE8f4EHad7EptQFKxU+Xu2IqznbpeFJSpGqeT8j0OcGmKln/oPY3WN/UxrZsuQuZh6faFs0miq0oKqDENG1BQUFb/7sZz/TAdOaekswGMSod0ZxmpmsPr1tuBHw1k5a4c7SPRg04k6c1SiDr+7aXj/U0OzjyxVr1TerN9PTN46ktKSsRJtzWsPMWL19ASbMekWFynbRdUleejI7G/8oLMQNaWlo6nZjWcTxUN2bmYWoUvjD7t3Ya9socLtwblIyzkt2CjbMr6zEbtvGD5UVeDY3D8/v2Y1Hs3NQJiXeKQqpd0uKhfAbMunSTCNzUOZxL/SrbIWyBWUITimUkc0R46wsIf/U321c2TaxXisAKI4wPl5t4a1FlvxuqzS8/iQpm/U1An1ugCvtzPOss5LY+tINUbajTZh5d6Lt0Wiq0IKqDkJEaYZh7P7Vr37ldrkS/4Gt0dQ2q1atwoQJE3BJy/P4P5f/rtZETWm0HENG3MVJfsV3ndtdV3bTHAAzY9ycxXLtnjJ69pZ3hVsvzHrSMDNWbp2LD2cPU6Xle6inW1B3nx93Zmbif4WF6OX3o7t/fxlxmxlP79qJP+TmwSMEJDP+sncPfp2Ti/u3bcXLjRrj2V278Fh2NlLjlQXDSuGTkhIeHgqiFApmrxTKvzkfZvLxF5+I7Y0h9HVIFU0PCbeAuqmlEC9e6EVOcuI/LkqjjE/X2HhrkSW/3WwbXr9f2k36GKm9r4c7s1GizasRIttWYM/45zaqSHnzRNui0VRHC6o6is/nW3zttdd2atmyZaJN0WhqDaUUvvrqKzV3zlzx/IWP4qazL621sWPSwvVjHlK7K7fzwwP76LWHNIdEKoVh039QEZnEv77uTf13UkMwM5Zv+QEffP8yh8p2UY5BuDg5BecmJ8NNBJ8Q+PPu3WAA92Rm7vNOvVtchK4+P1p5PHivuBgTS0rQ2efDL3NyDjnGrMpKDA8F5ZJw2HA186rcOxoIX1Pf8dsrGWVLyhCcHJSV6yuNlukkn+nnNm7tWDdEdnmM8flaG28vtuS0Dbbh9XmlVdDbCPS+Hu7sJok274Qp+uZtWTZ34j+VHXsi0bZoNNXRgqqOYhjG77t37/70kCFD6sans0ZzigmHw3j33XdV8d4Qxt/0H9E2u/YeQDIz7vvoGTlr6zz65ZBzhWnoSbLm8EQsCy9Nncl56e35vkte1H8sNQgzY+nm7zFh1jAOh4v4jlS/uD/j+MP0jsamWAxvhoLyk9JSw5VmysC1OUZ6v/QT6ssKWQh9E1JFX4WEIVld3VzQXy/yUqPUuvGnURFjTFrniKupG2zD4/FIq3FPI7X39fDknl6Onu2v3VNqh7ZfwczfJNoWjaY6WlDVUYioeyAQ+OqRRx7R61Fpznh27dqF0aNHc5PkfDXhlv8ZPlftrvf0/NevqNGLP8Ljg/qKZK9+hqE5OsWVYfxjykz0bHMZX3fOAzrXroZRrLB440xMnD2Mo5FSviuQJO5Oz6hxYVUqJcYXF/MbRSGyTCjPeWki97pciBMol86KUb68HMHJQVmxqsJoki7k071N487Orhq3+0QJW4wp622MXGzJL9bZhtvjVrGG3SjQ63ryNKjbxVZkeRG2DbszAmmlMrOVaHs0mupoQVVHISJhmmbxgw8+mBII6PVvNGcuixcv5s8++4xu7Xg5//GiR2p9YvrOwon8p69fxgMX9KTcgH5+oTl2dhSX4r9ffY+rej+I/u2vSLQ5ZySKFRZt+BYTZg9nGSvnu1OTxM/S02tcoNjM+Kq8DMOCQbXJiglX+yTOv70BuXNO7AGLXWIjNCPEoakhiJjCpU0If73IRy0y6oawAoCozfhyg+O5+mytbbhcbmU16EIpva8jb8N2iTbvR5QvnYair16bIsNlgxJti0ZzMFpQ1WF8Pt/EgQMHXtmtW7dEm6LR1DhSSkyaNEkuXbJE/PuS39Ilbc6vdRumrZ+Feyf+Hj8552y0yjvzyw1rap7Vu/bire/mY+jgP6Ndo+6JNueMRSmJ+eun46PZrzLblXxfIFnckZFxSsZaHongtWBQTq8oN9y5bpl5U56R0vnEHrYwMypWVSA0NSjLlpYbDVJJPtndZfyiZ93xWgFATDK+2ijxzpKY/GiVbRimS1n5nSil13XkK+iYaPMAAHs+/FNFeO3sR5j59UTbotEcjBZUdRgiur1ly5Yv33rrrcmJtkWjqUnKy8sxZswYFSuL4JPbhonGgfxat2HxzlW4fuxDuOzsVujVvKDWx9ecOcxav5k/XbwKv7zmdcpNb5xoc85opJKYt24aPpr9GgsZ4QfTksUt6adGWO21bYwuKlKji4sEeYX0D8kwsi7NOmEhZJfbKJ5ZzMGpQXCFxMDGhL8N9FD7nOOvNngqsSRj+iaJUUstOWGlZZBhKiuvA6X0uIZ8zbomxCZWElv/eWOUrUhLZt6WECM0miOgBVUdhohyTdPc8tRTT7mNePlXjeZ0Z+vWrRg7diw6ZrVW7970kjBF7U8mNhfvwCVv/RzdmuXi0k5ta318zZnHp4tXqjmbduL3N40RyV69hOCpRkobc9ZO5Y9/eB2miqmH01ONG9LSTslYUaXwWVkphgWDHFISru4pyL81n8zUE/vsYmaE14UR/LJQli4oM7KTST7SxWU82dcFsw55rQDAVowZmyVGL7Xk+BW2wSSUlXsWkntcI/wtetSaHZFtK7Fn/DObVKRCr7SuqZNoQVXH8fl8626++eYWBQX6Cbrm9IaZMXfuXP5y6pd0f89b8MS5dyXEjqJwCQaNuJNzAibffk7XujV70Zy2KGa8/d18ubPUxu9vHmMk4kFBfcSWFmavnsyfzn2DPMqWj6WnGlefImHFzJgbrsTwYFAuCIcNVxOvyr4tTyS1TDrhPmWlRPGsYg5ODkKWWDi3oeC/XegR3RrUvb8fqRjfb5UYs8yS45bZhoRgmd2G/d2vFr6WvU5pCGPRtyNl2ZwJ/1J27PFTNohGcxJoQVXHMU3zL3369Hn0wgsvrHufrhrNMWJZFj7++GO5fu068cZVf6ZzmyYm1yRsRXH1qPtVuQzyLy7so92+mhrFlhL/+WqWMs1cfvKaV/TfVy1iyRhmrfyCP503gvws5S8zAsZlp7Cg05ZYDG8XheSEkhLDTDVl6tXZRvp56SA6sbo6zIzIpgiCXwZlyZwSI8NP8v6zTeM357rhNevecx/FjNnbJMYsdcRVTBHL7Nbs73al8LXuW+Piavtr95baoW1XMvP0Gu1Yo6khtKCq4xDRuenp6Z899NBDuvyY5rSkuLgYo0eNZrdtqM9uf9XISjqxtV5OFsUKd37wa7Vk9zJ+fHA/o66F1mjODCqiMfxjygxu2aA3fjbwd7qcei1j2THMXPkJfz5vJKUQy6cyAsbg1FMXglkuJT4oKebXQyFEBNjTPyByr8+F4T1xPS0jEiU/lCA4OaiswpjonS/UXy7wiL4FdfO5KjNj7g6FsUtjavRSm8KSoDJbsK/rFcLf7ryTFleyogjbXtHl0jV1Gy2o6jhEZJimGbrvvvtSM05RRSON5lSxfv16vP/+++jfuLt6/ernRSKrWv12ykty4sop9OTgvsLrdiXMDs2ZT2F5Bf45dSYu6HQrLul+R6LNqZfE7ChmLP+IJy0YRanE8unMdGNgyql7LimZ8U1FOYYFg2pdLCpcbfwq94584c0/uTX1IlsjCE4LypJZxUaKh+Td7U3jufPd8J/AOlm1ATNjwU6FscssNXqpRWUxgDObs7fzZSKpw4UnJK7Kl0xB0VdvTJaR8sGnwGSNpkbQguo0wOPxvHHuuef+tF+/fnXzE1SjOQhmxowZM9TMmTPFb869Bz/vcUNC7Xl1zjj1j+9G0EMDe1Nmsj+htmjqB5uDRRg2/Qfcev6v0L3lhYk2p94StcL4dtlENXnhGJEuSP4+M8047xQKKwBYHYng9VBQTi0vN9zZLpl+U64R6Hpy4YcqplA6rxTByYUqujMqOmcL9eIAt7ioRd19OMTMWLJbYdwyS72zxKLiKAgZTaS706VG8tkXQRxjnuHusb8pi2xZci8zjznFJms0J4wWVKcBRHRhVlbWhw888IAuHaWp80SjUXzwwQdq59YdGHv9P0TnBoldIPKzVdP50c+epzvP7Ypm2drLq6k9Fm/dwePmLKFfXPYSmue1T7Q59ZqoFcbXSz9UUxeNFdlCyN9npxv9kk7tiiRB28bY4iL1TlGRYA8p30UZIvuKbIiTzImK7owi+FVQFs8oNvwuyDvaGsbzF3iQ5q27z1yZGSv2KoxbbqmRiy0qrARRemPp7jTESD57EIR56AWUVbQSW/9zawzSymbm0lo2W6M5ZrSgOg0gItM0zaIHHnggOe0UVS/SaGqCwsJCjBo1irNcAfXxrcOMVG9il1Cbu20pbnn3MVzbrR26NGmYUFs09ZPpq9arL1duoN9c/xZlpOQm2px6TzhWga+XjFfTFr8nckxD/iErw+iVdOJV+o6FGDMmlZZiWKiQ90gJs0sy8m/LJ1fayXmXlK1QtqAMwSmFMrI5YpyVJeSf+ruNK9vWXa9VFSv3Sry33FIjl9jYWc5CpDWQ7g6DjeSulx4gripWfIPQ1FdmyHBZ/wSaq9EcFS2oThM8Hs8755133q3nnHOOTnLW1ElWrlyJiRMm4rLW5/O/Lvttwv9O1we34LKRQ9GvdSMMPKtVos3R1FOYGePnLZUrdhbRc7e8K9yuk8up0dQMldFyfLX4ffXV0vGigWnIP2ZnGN38p1ZYMTMWhMN4NRSUP1RWGu7GHpl9a76R1Obkx43tiSE0PaiKphcJj4C6uZUQL1zoRXZS3fVaVbE2KPH+CovfWmTz1lIlzLQ8aZ41yEjpdjkKP/5LeXj9nEeY+Y1E26nRHAktqE4TiGhQTk7Oe/fdd58O+9PUKZRSmDZtmpo3d5544aLHcEPHSxJtEvZWhDBoxM+4SVYSbup1dsLFnaZ+oxTjtW/nyJKoC7+9YaSRyOIsmgOpjJZh6qJx6ptlE0Qj05R/zMk0uvhOfZ7ldsv6//buOzyKcm0D+P3M7G4qoQVClSK9KYI0Gygq9q7YKyjY6zkePR7LsfejB0ERFRFBQRAFQUSQIlV6r6G3VJLtO/N8f+xyvhipIcmk3L/r2ovs7uzMvSpx75133hdfZGVZY3NzTLOKaSVflmrWOK/GCc+Ip5Yib1n0rJVvk99sXkOs58/wmDe2P/SQurJmc7YdK1dhTc+xDRHD8oftOqqa4XQ2oiNhoSonRMTtcrlyHnjggcSqJbi2BtHx8Pl8GD16tJ2bkYPv+n5gtKjl/CL2vpAflw7vb6vpxX09u/KTK5UJwUgE70+do9VSTrYfuvQdrlFVxuT7czF16df2zFUTjEZul/VK7VSzXUJCiR/Xa9sYn5ujn2RlwSu2enpUNdJuSIMr8cSnSA9nhZH1W5adNS3LcKvaVzUx5I3z46VBSvn4tTh0cQhPTg2szvYrL0CkMo+FqhyJj48f1bNnz+u7devGb9zJcbt378ZXX32lTVMa2N/d9KEZ74pzOhIidgQ3j37c3pyzWR+7oAfPBFCZcsAfwDs/z8KpTS/Qvmc/yt/jZVCePxtTFo+05qz50WzqdluvptUyW8WX/DBNWxWzvF4Mycq01gYDpqtZgl3ntnpGfIMTP7baivyV+cj8OdPyrvOajaoZ1jPdXOZdp7qLfQHe4nTVaJ93/NrI46o6xOksREfDQlWOiMglME6U7AAAaJZJREFUdevWHdm/f38O+yNHLV26VCdNmiS3drhCX+j9UJn4YKiqePyn16ypG2fKUxedaXhcZXMRTKrc9uTm4YNpc3Dp6feiV4drnI5Dh3HAl4XJi0dYc9f+ZDaLFasWpVCsAGBDMIhhWZnW5Lw8013DbVW7rrZZrVu1Ytl3OCeM7FnZdtYvWWKEbFzSSPD2BQnSpHrZKlb+sKLGG3nBQAQNVXW/03mIjoaFqhwRkTjTNLMffvjhhColvI4G0aFYloVJkyZZq1auMj685Dnp0+IspyP9z/tzvrAHLxgpj1zQXaollvxQHaKi2rA3A8NmL8Ld57+Ado26Ox2HjiDHm4Gf/hhuLVg/1WzpcVuvpdU2m8aVztn4HMvC6Jxs+7OsLMP2iB1/bnWj9tW1T3jadSB61sq7zousqZlW3op8s16KWE92dpsPdikbZ62+WxPGPRP8C7P82sXpLETHgoWqnImPj//uvPPOu/L0008vE2cFqPLIy8vDyJEjbcsb0gk3DzYbVK3jdKT/Gbtyij7989tyb8/OaFCd1xhS2bdwy3Ydt2Q1Hr/yI6lfs6nTcegosvP3Y9Kiz61FG38123rc9qt10oxGntKZ6CGsiql5eRicmWHvjETE3SEJdW6rK54axXP8SF4E2bOzNWtqFuC30LuB4O3z46V1Lecu9bvsa5/3x/WRR1X1E8dCEB0HFqpyRkSurFev3hf9+vXjsD8qNdu2bcOor0fh1LTW1sjr3zJdx7jCfWmYs/UP3DHm7+jbtR3a1S87JY/oaH5asc6eu2kHnuv7lZGcUM3pOHQMsvL2YuKiz63Fm2aY7eM89qtptY2GpVSsAGBZbNr1OV6v6akXZ9W8Kc2s0rZ4RqyoKnwbfcicmmnlLckzayeL9chpbvOJHm64SvGsVW5AkfZWXjBooa6qZpfagYlOAAtVOSMi8S6XK5Oz/VFpUFUsWLDAnjZtmvFQl1vwyJl3Oh3pT9bs34QrvxyI89o0xjkt+S0/lS+qihHzllhbM/3y/I1fGy5X+ZjamoCMA7vx48Jh1rIts81T4zz2a2m1jbqlWKz2hMP4MjvLHp2bYxiJppV0aU2z5gU1i224nuW1kDM3RzN/zoSVG8bZ9Q19q3eccVrdkv8ybdiSEB7/OfBLtl/PL/GDERUTFqpyKC4u7tMePXrcfs4553DqXSox4XAY34//3tq8abPx2VWvyhmNTnM60p/sPrAPF35+N1rXq6ZXd2rHIbBULkUsG4Omz7Vtqa5/v3Yof6eXM/tzd2LCgk+tlVvnmp3jPfarddKM2i53qR3fb9uYkJurQ7IykQcb7m4pUufGOnAlFU/xUVUE0gPI/CXTyl2Qa9ZIEmtgB5f57FkeeIrhWq5D6TbUmzd/p3WXqo4pkQMQlQAWqnJIRLokJyf/+thjjyWJ8HMkFb/s7Gx8NeIrjbfd9o+3DDFTk6o7HelP8oJeXPz5PRofH9Z7zj7d+SuoiU6APxTGOz/P0oa1O2r/C1/if8/l0N6c7Zgwf6i1evsCs2u8x365Th2jVinONKqqmOvzYXBmhrUiEDA9TRPs2rfVNRIaFd8EPVbAQu78XGRNybTDmSGjax3DfuPcOOOMk4rvfe44YKP5B/m+QAQ1VTVQbDsmKmEsVOWQiEhcXFz6jTfeeFKjRo2cjkMVzKZNm/DNN9+gV6Mu9sdX/tsoCzM+FRSywrj+64ftPd4d+nDv7lxriiqELK8P7/48G2e2vQZXdO3ndBwqot3Z6Zgwf6i1bsdis3uCW19OqyM1SnkJhy2hID7LyrJ+OHDAdFdzWVWvrW1WP6N4vxQLbI+dtZqbY1aJF6t/O5f5/DkeJHpO7Pfxa7OD9iuzgl8dCOptxRSVqFSwUJVThmE81a5du+evvvpqzg9NxUJVMXPmTHvOnDnGM2ffh7s7X+d0pL9QVQyc8Lz1+7aFeLLPmabbxRFSVHFsz8rBoOnzcP2Zj6F7qz5Ox6ETsDNzM76f/4m1cfcy86x4j76UlibVSrlY5VoWxuTk6KfZWRJxwY7rWc1IuyYNxgmWnoLskI3chbnInJJph/YEjY61Dfv1XnHGeU2P/72qKpq8n5+/NVcvUtXZxRaSqBSwUJVTIlLX5XJtefLJJ+M8pXghLFVMwWAQ3377rb131x6Muu5d45S6rZyOdEivzhhif7l0HB6/sIeRHF86a8EQlaZVu/ZixNwlGHjxm2he7xSn49AJ2pGxEePnfWxt3rvS7BkrVlVKuVhFVPFrfh4GZ2baW8Mhw902SevcVk88tYr3s0NwVxCZ0zOtnFk5ZqIb1h2tTPOlc+NQLf7YCtzi3RbO+dy7Lz+EOsoPp1TOsFCVYwkJCTMuvPDCc0499VSno1A5tn//fowYMUJre6rb39/8kZkSn+x0pEMasfR7fenX/2LguV2kTlUubE0V16wNW+zJKzbI09d9JqkpdZ2OQ8Vg2/71GDd3sLV1/1qzd0KcvlCnjiQ5MFx5ZcCPTzIzrd+8XtOT5rFq3ljHrHJK8f4+tcM28pbkIXNKhh3YFjDaphrWv8/xmJe3PPJkHQMn+oPDloTfCkT02WINRFQKWKjKMRG5pl69ep/169ePny6pSFavXo3x48fjypa99Z1Lni6zM5xM3zQP/cf/E7f2OAUt69RyOg5RiRu3eKW1bEeG/OvGkUaCp2x+yQEAq7bNx09/fAlDDNzS6ynUrtoAQHRa8bG/D0KfTregUa2W2JW1BaNmvQdDTNx74YtIiEvGmDkf4qpu98E0y866diUtfd9ajJs72NqRscG8MMGjz9WpI4kOFKv9kQhGZGfbI3OyDYk3rMSLa5ipF6cW27TrB4X2hZA1I9POnpFtxBmwb2xuGK/1jkdq4p+PE4goUt/IC3jDaK2q6cUa4jiISBqAk1X199j9XgAWq2ruUV53laqOO8LzZwNYpaqZR9imHYCtqppXtPR/2lcygA9V9Y4TzNQSQK6q7jnCNkf9ZyQiVQGcpqrTjyX/kYhIE1XdcpyvSQbgV1WrwGMNVHXHieb53/5YqMovEYlzuVyZAwcOTKpevWzNwkZlm23bmDp1qrX4j8XmGxc8iWvaXeh0pMNavmcdrh35IC7u0BzdTz7J6ThEpcJWxbBZC+0Mr+hzfb8qk5OvhMIBjJjxJm4/9+m/lKJPp74Al+lBz/ZXo1Gtlhgz5784t8O1SN+3BtHZaQWJnmS0bFC2lmMoLZv3rMK4uYPtXVmb5ZJED55NqyPxDvw7Dto2JuYdwODMTM2yLbhPr4K6N9cVV5XiLblqKfKW5SHz5wzLt8lvtqgh1gtneswb2kWHHX69IoyBk/xzs/3ao1gPfIxEpCaA7gCaAOgEYAyAjQDuADD4YMkTkeUAsmIvew3ALap6i4iMUtW+BfbXCkBfVX0+dv95AKNUdW3s/igAB1eir6OqrQpvcxzZ74jlBICmAM4BsB8FClWh4zUH0BjAMwePJyJ1AIwCUA1APIA9AB4B0A3AWlWdUWCbqgCSAOyKbdO30D+jQQDaFMhzduzn+1T177FtagD4rtBbqQPgQVWdGtumPYB3AXgAnARgGwAFsF1Vb4ltUw3AagDrC+1roKquFpHzY++zMYB9AHwAZgAYAeDfB/+dFfpn2A3AAgA2gMmq+hqOQeX5WqgCUtWgx+MZuXTp0rt69erFq/PpmPh8PowaNcrOy8qVKbd/imY1y+5MkdtyduHGUY+ia9N6LFNUqRgiuK1HJ+M/0+bY7//wiP3oFf8pc41q1fYFSE6ohg8nPYUayXXQ96xH4I4tTnz3+f/CxEVf/G9bl+lGMOJHMOxHckI1bNy1HFd1v9ep6I5rWqctHr/qA2PjruX4bt5gu8eWrbg8KU7+UTsNnlIsVnGGgaurVsNVKVVlgd+HIcszrSXz15mexvF2rVvrGolNE4vlOGIKUk5LQcppKWYoM4Ss37Ll5ilZuGNyyL66qSGr91nenADeL5aDFY0CiAAIIfpBOhL7s7DVhYrTLYfZnyd2OxwBcLA47S3w+HAReeN41uBS1c8BfC4itQA8oqpbYmdkCm5TMPMoVQ0XXHYndgaqp4jcDqCmqr4T27YbgPdEZJCqfhzb5mwA7VR1UGybvoWONbDAsQ5ZRlQ1C0DPgo+JyD0AwgUe+ieAG1V1v4h0RrTwPALg80K7Wwfgi0KPbYwdZ6qIbARwN6IlcwiAvx8iz+cisgjRcjgRQCMAXwJYeKj8h1LmfkHT8QmHw4P/+OOPAM800rHYvXs3Bg0apDWsZF1431ijLJepbP8BXDfyIW2cWsW+9JTWTschKnUel4l7z+lq7MvZKF9Of73M/ZLPzNsD0zDx8GXvoGGt5liwYepht+3Z/mr8snQ0Mg7sxq6sLWjfqDu+m/sRpi79uhQTlz3N6nXAU1cPMvr3+bf87qpld0/frv/euwch+1Cf5UuOiKBrYhKGNTzJ/L5xE1ySFae7XtqC9EfWWVkzso6+g+PgqelB2tVpRqv/tELavQ2N8QGPrswVN4DxxXqg46CqWao6GcAqAHtVdbKqFj7rcTxaAij8P67U2NA3IFrgHgDwEID+sTNkAHDb8S5oLCJJInIbgAEA/n2UbdsDWFrgoSoikhh7riuAIICZIjJQRA7O/PRIrEwd1ARAs0K7riUiKbH9nC4ivUWkN6LF5FglAig43DEd/19KPQAuAzCt0GssANURLVt/i/15B6JnGw96C9EitQzAwevzvkLsjJ1E3Rx7X68gelbs74ieyfu3iBzTCQsWqvJvSSQS2Zeenu50Dirjli5dqp999hluan0Jfrx1iBnvKruz5AUiQdw0+lHb7Y7Yt51xGn9PUaVVJT4OA3p2k6Wbf5Wfl4x0Os6fGGKgRf2OAIBW9Tthf+7hL0eolpSKW3v9Dd1a9oHb9GDx5t9w2el3A4guilvZtajfEX+7ZrBx9wUvyAyjut0jfbu+tm8vIqVcrADgJI8Hz9WpY848uRnud1czgl/u1fT+a+xdX+6CHSi+PGIIqnSogsRmiZZl6yeqGiy2nRfdZQBOKfQh+mURufxwLxCRoQBSCj18DYBsESlYKPoC6BX7eTaiH9qfQPTsSVsAGYgWmuP1YOx1CwCcIyJ9EB1m90OhnHGIDn8bXODhfgCuEpEmADqp6ihVXQRgJoCTD3O8ywA0PVjEYm7G/w/t+yeA5NhtNKJD7Qrm6CMiMwrcFojIDAD3AfgwNvwOAP4F4DIReQhAC0SHD56L6Jmmg8M0WwK4B9F/jttifz4BwCsi9WL7MWKv2RnLdDDvwevC2gCoG9vXQACLY1nqIDq8s+th/jn8CYf8lXOqqoZh/GfBggUvN2nSpHjOzVOFYlkWJk6caK1ZtdoYfNmLuKD5GWV28gkAsNXGwO+ft/Z49+CJPmdyKCtVerVTknH3Wafjk5mfo1bVBujY9Oyjv6gUnFSrBZZtmY32jbojfd9qpFU7+pfRM1eNxxVd++GLX18BAKgCYStU0lHLBRFBqwad8PS1nxhrti/Ed3M/ssekb5cbkxPkkdRUmKV8jVWyaeL2GjXlluo1MCM/XwbPybQ3TV9juFsl2nVuq2fE1TnxL+U0osiakRXRkP63GCKfEBE5E9Ghfi8DeEdEHos99cyRJspQ1Xti1ygd3E9/AFMB/AjgowIF4cOD10ep6oexEnHQwcI24RC52gAYFLv7oKquKHT810SkNaKF4CA3gCsAjI3towaiReolVc0psN07Ba7ZGhSbGOMBRK85ykB02NtvBbLcAmA6gLkA3hWR+2JPvVfgn5FPVccXeg8F804GMLnAc3+6/qzAdv7YWbMmsYfuiP158FR4LUSvdzroh0L3FyB6ndfrAEYCuCqWuzuAeoj++4GqrgKwKnasR2PP9QDwiar+VDjX4bBQVQCq+tnGjRtfycvLQ5UqnPCP/l9eXh6++uor2/ZFMOPuEVI/Jc3pSEf1/C8fWAt2LJXH+/QwXGXwQnwiJzStVQPXdW6vX05/WWpWqYOTarVwOhKa1e2APzZOx3sTHkW1pFro2uICbNy1HM3qdTjk9iu3zkPrBp3hMt3o2uJCvPfDo6hdtQEu6HhjKScv20QEbU7qgtYNTzdWbpuHcXM/0lHp23FzlQR5qGbxz8R3NKYIzqtSBedVqWKsDQQwdHum/vL0RnhqeazqfWubVU+revSdHMaBxQcAwZrjnYihuMUKyW0ABqiqJSIeAHcdYtNEERmC6FCz1YfYTxsATVT16dj95xE9M3UoOw5OrhDb9llEh739iaquRqHrjQ6hB4BbC9w3ED1jAxGpgmiZeupIxVBEkgB8hOjZmQ0AaiM6XC4TwCIRaQugu6reH9t+KoBLD7GrFBF5EoAJICH2nopUmFX1zkIZXYhdQxWbTGM9gFcBdIwdz0b0+qnHVNUf226eiAQBXIRoORREz3RdjejkFAff+5uInu26FdFSNUhE1qnq5mPJykJVAahqblxc3NcLFy687dxzz+W/UwIAbN26FaNGjUKnOm11xG1vmi6j7P+n8cnCb+xvVk4yHjyvqyRywWqiPzmtUX3JzPfZH/zwiDxzw3CplpTqdCTccNbDh33uks63/+l+u0bd/vRzwfv0VyKC9o26o91J3WR5+hx8N2+wjkzfrrenJBoDatQs9WIFAK3i4/FWvfpmZiSCr3OyZfiHO5Edt8tKuKCGWeuyWjBcx5cpY3JGnu2zXy+huMdMVdcA6F/g/nQA0wtPqqCqfxr6F5u0oeDzqwE8XeD+cgDLY8WqJDVBdBa9vxTT2DTs1x/DPhIA5ABYo6o2gB0isgJAWmw/qwDcX2C/YwBARM4otJ9+iF7zFEF0Vr0cAA2P7+0cs0axfV94cDFoEXkT0WF6MwpslwJg/sGSJSLz8OfC7AGQDWBDbD9bRWQrgGM+S1H2P2HRMQmFQm8vWLDgxrPPPtvlKuVV2KlsUVXMmzfPnj59uvFIt9vxUI/bysWwuZ/W/YY3Z35i3HlWR6RWSXI6DlGZ1LtNMyMj32u9MbafPH/TaMPj4hcPFZ2I4JQmZ6J94x6ybMts+XruYB2evkPvqppo9Ktew5FiVdPlwgOptYz+NWpicl6e+dFPGZr+YybcHZNR55a64q525EV8ASCwK4DAjoANByejcNj5hYb9NUJ0uvaiGi4ivgL3d6rqzcf6YlXNEJFvAfwqIjaiZ3zmAJh0PCFUdWfhxwoO+TuE/cez/0LH2hIrR1Ni173ZAGbFbgU9B+Dr2BkuAAgAeKrAfrJFZAKA30Qkgmg/mqSqy441C9ehqkASEhLm9unTp9spp5zidBRySDgcxrhx46z0zenG51e/Jj1O6uh0pGOyaMcK3DT6MVzVqTVOa1Tf6ThEZZpl2xg8Y74dsJL06WuHlck1qqjk2GpjyabfMH7eELXCXu2XkmTcWb26I8XqIFXFYr8fQ7IyrYU+n+luGGfVuqWumdTi8F+O7fx8ZyBnTs67dsj+RylGJSoRLFQViIhclpqa+tXAgQOrHOXbAKqAsrOzMWLECE2y4+wfbx1i1kis5nSkY7I5azsu+aIfejSvjwvaOn9dCFF5EAiH8e7U2VqnelsdcPFrbFSVkG1b+GPTdIyf97Ei4teBVZONW2vUcDoWdoZD+Dwryxqbm2u6qrisKlekmtV7/bnwWX4Lax9eG9CQNjvUGQ2i8oaFqgIREdPj8ey69dZbazdo0MDpOFSKNmzYgDFjxuC8Jt3twZe/YJSXb6wzvNm48LM7tWFqAm7seiq/BSA6Djk+P975eRa6trxMr+lxP//+VFKWbWHRxmn4ft4nalgBfbBasnFjdeeLlde2MS43Rz/JyoJPbPWcUdVIuyENrgQXMqdm6t7v9v5k+axLnM5JVBxYqCoYwzAeb9Wq1YvXX389p1CvBFQVv/32m/37778b/+r5AG4/7SqnIx0zX8iPy76817YkHwN6dS0fDZCojNmZnYv/Tp+Lq7s/iDPbXOZ0HHKQZUUwf/3P+sOCT+G2Q/bD1VPM66pVczoWbFXM8noxOCvTWhcMmO7mibZvd8BvHbAuVNU5TucjKg4sVBWMiFRzuVy7H3rooXhOoV6xBQIBfPvtt9b+3ftk9PXvGe3rHPtwubygF09NfgP7vVmonVQTH1z2T5iGCVXF01PewsasbaiTXAvvXvIPbMrahn9MeRumYeLTa15BSlwy/vXL+3i21/1wm0WbACViR3DrN09aG7I24PELz+A1IEQnYO3uffji98Xo3+cVtG7Q2ek45LCIFca8dZP1hwXDJB4R6/HqKeaVVas5HQsAsCEYxMt799grw8F9vohdT/khlCoIFqoKKC4ubli3bt1u7dWrF6f7q6D27duHESNGaN34VPv7Wz4ykz3Hd0Iyw5sNSy2kJafitd8+xlmNO+GMRp0wdeMcbMrchvu63ogP5n6JptUbYuGO5bjn9OuxZNdqGGJABEiJq4IzG3cqUnZVxZM/vW5N2fibPNHnTCPezf9MiU7U7xu36sTla/HU1UMlrXpJzVBM5UnYCuH3NZN04qLPJRGW9VSNqualKUVfM6q43Lg1PX9ZIDBAVUc4nYWouPBr4QooFAq9PX/+/LBlWU5HoRKwcuVKHTp0KC5pcjam3fXFcZcpAEhNqo605OgaNlXiEhHviq54vyEjHafVbwsAOKtxZ6zatwEelxu+cADesB9xLg8W71pd5DIFAB/O/dKeuG668cB5XVmmiIpJj2aNpGvThvbb3w+wfYF8p+NQGeA2PTin3ZXy8i3f4JxOdxj/ysxDz/Tt1pQDBxzLtDYQwLpgMAzgG8dCABCRNBHpUeB+LxE5atsUkSOOqxeRs0Wk5lG2aRdbbLdME5Hk2FTkBR/jBfqHwUJVAanqKhFZvmrVKqejUDGybRuTJ0+2fpjwA96+8G9486K/nfBF6Gv3b8bmrB04rV60RDVPbYxfN80FAMzfvgyWbeGuTtfho/kjsS1nF9bu34zezXrgxV8/xKB5Xx338cat+lk/mPelcfdZp0m1xIQTjU9EBVx6SmuzSc0UfW3sXVbEjjgdh8oIt8uDXu2vkZdv/QZndLzFeDojB+emb7em5eWVepZPs7L8luIdVQ2V+sEBiEhNEbkU0YVu+4vIpSLSCsCFAKoX2G65iMyI3fqIyMGzaTcU2l+rQov2ngugVoHnRxXYz8FFd68FcNzrg4hIAxF5q9BjjxRcXDhWgnYXOObB20kFtqkmIrsOsU2b2PMH18daCWBu7LnnRaQZgLcK7OeOAq8NiMjM2M9/P973VhGwUFVQgUDglZkzZ+ZzSGfF4PV68dmwz+z1K9fKL3d8Jle1veCE9zl5/SyMW/UzXrvwif8tutf75B4IWWHcNOoxZHizUTelNupUScW7l/wD17e/GHEuDyaunYGnzu4HANiUue2Yj/f71sV4avKbct3p7dCwZrUTzk9Ef2aI4JbuHc0EV0TeHf8ghyjQn3hccTjvlOvl5Vu/QZdTbpQn92ejd/o267dSKlb7ImH8kp8nYehHpXLAQ1MAEQAhRBeBjcT+LGy1qvaM3SYfYX+e2O1wBMDa2K3gIrHDReTa40oedUPBEgTggUNsM7FA9oO3wv+zXgfg80K3jQCgqlMB3AlgBICvAPQ5VBBV/Tx2/NkA/glgOYC/AXijCO+r3GOhqrh+zMvLy9y0aZPTOegE7dq1C4MGDUItpOii+8YaTWqc+PURmzK3YcGOZXi6531/mlhCRPDcuQ9gZN934Av70af52f977ovF43D7aVdhvzcLAKBQBK1j+5Jx7f7NuGvs0zi/bRN0aFDnhPMT0aG5TRP9z+li5ORvMz775SV+o0Z/EedOwAUdbzRevvUbnNahrzyyPwsXpG+35ni9JXrcz7KywiYwXFUzS/RAR6CqWbGCtArAXlWdrKrrT2CXLQG0LvRYaoHhg4po6XgI0TNiB4cD3qaqY4pwvNEFixKAD4uwDwvRs3F3IFqA7ojduhfY5i0AQxAtgc/GHvsKQB0AkKibATQB8AqAdwH8HUBzAP8uPFSwMuAFDBWUqtoi8o9ff/11SLNmzZKdzkNFs3jxYp08ebLc3fEaPNNrYLH9gpq7fQl+27wA1+15CADQ46SOaJ7aGJ3qtcXACc9DVdH3lEtRp0r0Oqtpm+bi7Canw2O6cV37i3DdyIfQtEZD3N/tlqMea09eBm74+mF0OKm2ntPyZK6VQ1TCkuI8GNCrm7w3dTYmLRqOizvf5nQkKoPi3Anoc9rNxjntrsT05WPkgWXfIM3Msl6sVcPskpRUrMc6YFn4JifH8qu+Wqw7LrrLALQXEVNVD57NfVlERqvqhEO9QESGAkgp9PA1ALJFpJGqbo091hdAKoDxiJ69+TuiZ8ECABYByAAQLGLuG0Sk4FSeDQDMK7TNJbGzVwU9rapzY4WuCYB7Yo+/DOCZgxuJSD1V3YXoCZf9AOIBJAPIAXAzgH/HNm0DoG7s1hLAbQCGx57LAtAVwO9Fe4vlE2f5q8BExOXxeLbfdNNNdRo1auR0HDoOkUgEE3+caK1ds8YYfNkLcl6zHkd/URmUF/Ti4i/6aVxcUPud3YVnxIlKUXpGNob8Nh839/wbOjc7z+k4VMb5gvmYtuwbe/qKsUY9l2m9VKuG2SmxeIrVx5kZ1tCsrPF5llWUYW7FSkTOBHARgEmIXkv1GKLFYrCqpse2GaWqfQu8ZoSq3lLwcRHpj+jZnh8BfIToWZ7HAIxS1bUFXjvjEDFuKzwML3YN06DY3QdVdcUR3sMYVT3iP8tDbRO7Xqz3EV62QFUXxK7LegrAVQDmInr26hMAMwvOzigiXQE8GtvnTACfqOpPR8pVUfEMVQWmqhER+eevv/767p133smzVOXEgQMH8NVXX9kIWJh591dSN6W205GKJGxFcNu3T9khO18Hntm90p3+J3Ja49Tq6Nulg34143VJrVIPjdMKj0wi+n+Jccm4rMtdxrkdrsXUpaPl7lXj0MDlsl6unWqeklD0SYQCto1Ps7JC+bb9QjHGLRIRaY3o2ZQBqmqJiAfAXYfYNFFEhiBamFYfYj9tADRR1adj959H9MzUoexQ1VsKvPZZAH+ZnldVVwPoeVxv6Dip6loRWQ/gVQAdAZiInj3bCOAxVfXHtpsnIkFEi+dviF4Ldi6AqxG9tgoikgTgTUTPdt0KoB6AQSKyTlU3l+T7KIv4jXHFN3z37t2hnTt3Op2DjkF6ejo++ugjtEw6CQvvHWuW1zKlqnjkx39bm7O36APndeXCvUQOOaVhPbmgTTP7w4mPaVbeXqfjUDmQFJ+CK7v1M1686Ws0aXGx3LZzD67Yut1a6fcXaX/f5eYqgLlHOuNSWlR1jar2PzjMT1Wnq+onh9juclW9V1UHqupfrlNS1dUHy1Ts/nJV/bikcsdmGiw4GUVqoRn67jiWbWK7awSgIYALVfU8VT0fQD6iw/QKSgEwX1X9qupDdGhhtQLPewBkA9igquHYkMetAMr8lPAlgWeoKjhVDRmG8dKMGTP+ffPNNxfvoGgqNqqKuXPn2jNmzDAe634HHuh+a7luIG/M/MSevmWePHZhd8Pj4q8ZIif1bHWykZHvs9787l554aZRhscd73QkKgeSE6riqu73Gb1PvQFTFn+Fm9dMRFO323o1rZbZKv7Y/hsKq2JQZoY/z7afOfrWFdbBacgPagTguCakiE2kcaTZBg866jaqukVE5gGYEps8wgYwK3Yr6DkAX4vIwf+JBxAdBnhwP9kiMgHAbyISQbRTTFLVZaiEeA1VJSAiiS6Xa3e/fv1Satcun2c8KrJQKIRx48ZZ29K3Gl9e/YZ0aXiK05FOyMhlP+gL0z7AgF6nS91qha/fJSInWLaNT2YusPKCcXjm+i941piO2wFfFn5a/KU1b+1ks7nbbb2WVstsdpRiNT43F6/s27swz7K6lFJMIkewUFUSLpfr2RYtWjx9/fXX/2XcLjknKysLI0aM0CpIsH+85WOzemL5LiDTN89H/3HP4uZuHdC6Hss7UVkSDEfw/i9ztHpKM/vBS9/mdY1UJDneDPy0aLi1YMNUs6XHbb2eVttsEhf3l+0sVfTevMm7NxK5UlV/cSAqUanhV1SVhGVZH2zYsEGzsrKcjkIxGzZswJAhQ9Aj7VTMumdkuS9TK/asw73j/4lLOjRjmSIqg+LcLtzXs6vszFhtjpr1Hr9NpSKplpSKG895zHyu7xeoctJZuHL7Tty0bbu9LfTndQknHjgAr21vBDDNmaREpYdnqCoRt9v9atu2bR+58sorOYDeQaqKGTNmWHPnzjVf6Pkgbj3tSqcjnbDtubtx0ef3oGOjVFx6Shun4xDREezJzcN/ps3BZaffi14drnE6DpVzWXl78ePCz6wlm38zO8R57NfSahtpbjfOj56dukJVWaiowmOhqkREJNXlcm174IEHEqpWrXr0F1CxCwQC+Oabb6yMPfvl2xveM9qmtXA60gnLCeShz2d3aY0qht5+xmk8601UDmzYm4Fhsxfh7vNfQLtG3Z2OQxVAxoFd+HHBMGtZ+hzzJJdh7wkFV3hVOyo/aFIlwA8/lYiqZojIJzNnzgw4naUy2rdvHwYNGqRxXsGC+8ZUiDIVjIRw8+jHbNMM2SxTROVH87RUXH1aWx32y/O6M7PSLRlDJSA1pR7u6P2s+bdrhmBLKCxe1ZedLlMikiYiPQrc7yUiR/1GWUSuOsrzZ4tIzaNs005EijSFeFFzF/FYybHZ/go+1qAkjlWR8QNQJRMOh19cvny5xWupSteKFSt06NChuKxpL0y983Mz2VP+5wax1cbA7/9l7crbhYHndeMF7kTlzOlNGspZzRvr+xMetPP9OU7HoQpi856V6nHHL1LVb53KICI1ReRSANcD6C8il4pIKwAXAqheYLvlBdZp6iMiI2JP3VBof61ii/cedC6AWgWeH1VgP2tjD18LoH4J5U4Wkd2F1pmaISInFdimmojsOsQ2bWLPH5zOfSWAubHnnheRZgDeKrCfOwq8NiAiM2M///143ltFxwViKhlVzXS5XG9MnTr1bzfccEP5/1Rfxtm2jSlTplhLly413u3zNK5o01uczlRcXvz1Q2ve9iXyxEVnGC5OwUxULvVp18LIyPNar429x3q+70jT5fI4HYnKsbAVwoQFQ/2BkPcRh6MogAiAEKLrLEVifxa2WlX7HrwjIrccZn+e2O1wBMDBIlVwBe3hIvKGqh7rulPHmhsAJqrqPUfZ3zoAXxR6bCMAqOpUEdkI4G4A+wEMAfCXkqSqn4vIIgB9AUxEdB2tLwEsPJY3VFmwUFVClmW9vWnTpkd37dqVWK9ePafjVFherxdff/217c/1yrQ7vpDG1Y/ri6oy7dNFY+xRy340HuzdVRI9/ABGVF6JCG7seqo5aPpc+63x91t/v/YTnm2mIpuzZqIdsSMLVfV3J3OoahaAySJyJoDGsYVxIVLk7zRbAmhd6LFUEamqqrmIFqEHEB35lVBgOOBtqroWx6iYc1uIntW6A0Aa/r/obQHwW+zntwA8AuBkAM8iWuC+AuCPHVcA3ATgAIBXEC168QCuBHCFiPxTVa2ihKto+LVyJaSq3kgk8syUKVPync5SUe3cuRODBg1CHammC+8dY1SkMjV5/Sy8/tsQ47YzTpXUKslOxyGiE+QyDfQ7u4vh9e82Ppny3OG+DSc6olA4gIkLPw8GQt7HnM5SwGUATil0jdDLInL54V4gIkMBFF7H5BoA2SLSqMBjfQH0iv08G9GzO08gesanLYAMAMESzH3JIYbzdY+9h5qIlsB7Ypm2xf58AoBXRA5+m24genZqJ4CD/0O/GcCe2M9tANSN7WsggMUA7gNQB0AWgK5FfH8VDgtVJaWqn+zZsydv82ZejFzc/vjjD/3iiy9wZ4erMP7mj0xPBRpCs3jnKjz0w4u44rSWOLn2Ea/HJaJyJMHjxoBe3WT9zgXGhAVDnY5D5dDMVd9bCp2hqoudzgIAsbM8EQAvA3inQDl5RlUnHO51sWF0Bwrspz+AqQCeBvCuiBwsWx+q6vjYaz4E0BvABQAuB/AiotdQ/eXsjYi0KVCA2hclt6rmq2pdVe0JIENVe8Zuc2Pb1gLQrcDth0L3D0468TqAkQDWA+gC4F8AngLwY+w4q1T1LQCzAHQGUA9ADwCrVPUtp89EliUc8ldJqWpYRB6dPHny0AEDBiSfwGlwiolEIvjhhx+s9evWG59e8TJ6ndzN6UjFakv2Dtzy7RM4s0VDdG7c0Ok4RFTMaiQlov85XfDR9G9Qu2pDdGt5odORqJzwB/MxefGIUCDse9LpLAAgIq0B3AZggKpaIuIBcNchNk0UkSGIFp/Vh9hPGwBNVPXp2P3nET0zdSg7VPWWAq99FsBfrlVX1dUAep5g7iNS1bUish7AqwA6AjARvRZrI4DHVNUf226eiAQBXIToMEBBdMKNqwGMiGVKAvAmome7bkW0VA0SkXWqym/lY3iGqnL7Njc3d+fq1X/5HULHKTc3F598/Im9N303Zt89Uipamcr05eC6kQ9q87SqemG7lk7HIaIS0rBGNdzcvSNGz3obG3YtczoOlROT/hgeUuh3qrrK6SwAoKprVLX/wet7VHW6qn5yiO0uV9V7VXVg7CxT4edXHyxTsfvLVfVjJ3PHZiP83zA/RK/lKjjs747Ypo0ANARwoaqep6rnA8jHX4fppQCYr6p+VfUBmAegWoHnPQCyAWxQ1bCqbgWwFUCRpoSvqHiGqhJTVVtEHpwyZcq4Vq1aJZkmr0Uuii1btmD06NHoXv9UfHHH66ZRwWa884cDuOHrh+2keOCmbh0r1psjor9oWy8NF7dvaQ/+6W/y9HWfSWpKXacjURm2P3cnZq/+MRK2gk84ncVhB6chP6gRgGOd3e+YxSaqmHwM220RkXkApsSGDdqIDt2bVWjT5wB8LSIHO0EA0WF/B/eTLSITAPwmIhFEu8MkVeU3LgUIF7Cm+Pj433v37t2tc+fOHPd3HFQVv//+u/3bb78ZT/S4GwO73eR0pGJn2RZu+/Ypa23mOjxx4RkVriwS0eGN+2OltWxnhvzrxpFGgocT0NChDZr0tHfdzsWvRqzwy05nIXIKPx0RgsHgg9OmTfOHQiGno5QboVAIo0ePtn6f/buMvv69ClmmVBVPT3nbWr53tTzUuzvLFFElc8Vpbc0G1RL19TH9Ldvm5H/0V+t3LsHG3cu9lh152+ksRE7iJySCqv6hqr/Omzcv4nSW8iAzMxODPxqsgf35mN//Gzm9wV8m6akQ/jvvK/uHtdOM+8/tYsS7OTqYqLIxRHBbj06my/DJ+z88wkZFf2LbFr6e9a43FAk8oKoBp/MQOYmFigAAwWDwkdmzZ4cPHDhw9I0rsfXr1+Pjjz/GmXVPw8y7vzKrJRReqqJiGL/6F/3P3C+Mu87qKNWT/jJJERFVEh6XiXvP6Wrsy9koI6a/wWsE6H/mrpuseb7s9SiB64SIyhsWKgIAqOomVf1g8uTJfqezlEWqimnTptljx4zBS70exqDL/yUVdQjc3G1L8eRPr8t1ndvipJrVnY5DRA6rEh+HAT27yZLN02Tq0lFOx6EywB/yYvy8IYFA2NdPeTE+EQsV/b9IJPLixo0bvVu3bnU6Spni9/sxfPhwe/nipfjh5iG46dTLnI5UYtZnpOPOsX/DeW2aoENDzuxFRFG1U5Jx11mdMWnRMCzZPNPpOOSwyX+MCKnqBFX9w+ksRGUBCxX9j6p6w+HwwO+//97LC5Cj9u7di0GDBmmC36UL7/3OaJPWzOlIJWZPXgau//ohtG9QS3u1OtnpOERUxpxcqyau7dROv5z+MrbtX+90HHJIxoFdmLlqvBUI+x5zOgtRWcFCRYWN8fl8KxcuXFjpG9Xy5cv1008/xVXNeuPnO4aZiZ54pyOVmPygD9d//ZCmVvHY13Zuz+nzieiQOjVuID1bNrE++OERPeDLcjoOOWDM74N8CryuqruczkJUVrBQ0Z+oqgaDwbt+/fXXoNfrdTqOIyzLwqRJk6xJEyfiPxc/i1cufKxCF4ywFcHtY56yA1aeffdZnfg7gYiO6Pw2zc029VLt18bcbYciXG6jMtm4aznW71zijVihN5zOQlSW8MMT/YWqrlbVT3/++edKN0FFfn4+hg0bZm9es1Gm3TlcLm3Vy+lIJUpV8eikV6wNmZvxYO9uXGuKiI5KRHD96R3MmkkuvPkd16iqLKLTpL/jDUUCD6lqpft8QHQk/PREhxQOh59Zs2ZNcMeOHU5HKTU7duzAR4MGob5ZEwvvG2M0qlbP6Ugl7q1Zn1q/bvrdeLB3V8Pj4lpTRHRsTMPA3Wd1NkLhTGPI5GfYqCqBOWsn2bnezI0ARjudhaisYaGiQ1LVA+Fw+KEJEyZ4K/qMqKqKhQsX6vDhw3HPqdfhu5v+a7hNt9OxStyoZT/q0EXfGP3OPk1SEiru9WFEVDLi3W4M6NlNtuxdYoz9/b8V+38UlVyONwPj5g4OBsK+WzhNOtFfsVDRkYw4cODAhiVLllTYX56RSATjxo2zpk/7FZ9f+SqePPsepyOVit+2LMA/f3lfbuzaXupVr+p0HCIqp6olJuDec7pizurvZfbqH5yOQyXk65nv+BT6H1Vd6XQWorKIhYoO6+AEFT///HPA7694w6Vzc3Px8ZCP7YxtezH7nq/l7KZdnI5UKlbt3YD+457FRR2aoXW92k7HIaJyrn71qri1x2kY+/sHWLdjsdNxqJgt2zIbG3cvzw5Hgs87nYWorGKhoiNS1SWqOnLKlCkBp7MUp82bN+Ojjz5C+6onY17/b8zayTWdjlQqdh7Yi76jHkHnJnX1jGaNnY5DRBVE67q1cdkprfXjKf/QvdnbnY5DxcQf8mLkb2/7gmH/zapaoT4HEBUnFio6qlAo9Pjq1au9mzdvdjrKCVNVzJ492x41ahSe7HE3vrj2DaOyzGyXE8jDtV89qA1qJNmXn9qmQk8FT0Slr0ezRtK1aQP7ne8H2r5AvtNxqBiMnzckGLEj36nqb05nISrLKscnSTohqpobDodvHzdunC8UKr9rjgSDQYwaNcqaN2cuvr3hfdzbpa/TkUpNMBLCLaMft8UM2necybWmiKhkXHpKa7NxzSr62ti7rIgdcToOnYDNe1Zh4YZf/MGw7yGnsxCVdfxgRcdEVSeGQqFJv/zyS9DpLEWRmZmJwR8N1lCmD/Pv/dboVL+d05FKja027p/wgrUjbyfuP7eb6XQeIqq4DBHc0r2jmeAKy3vfP2g5nYeKJmKF8cWvr3pDkeC9qprtdB6iso6Fio5ZKBS6b+nSpf5t27Y5HeW4rF27Fh9//DF61j8ds+4ZaVaNr+J0pFL17+mDrLnb/pCHe3czXCb/yhNRyXKbJvqf09XIzttmfDbt5Qo7S2xF9vOSryPeQO4CAN86nYWoPOCnKzpmqpoZDofvGTt2rDcSKftDOWzbxi+//GKP+24cXj73UXxw2T8r3XVDwxaNtb9aOsG4r9fpRmKcx+k4RFRJJMV5MKBnN1m1daZMWjTc6Th0HPbmbMfUpaNCgbDvDq45RXRsWKjouKjq2GAwOHP69Oll+mIqv9+P4cOH2yuXLMfEWz9G31MucTpSqft5w2y89ttg47YzTpXaKclOxyGiSia1ShLuOasLpi4dgUUbpzkdh46BrTaG//qq19bIM6pavoajEDmIhYqOWzAYvGvhwoXBXbt2OR3lkPbs2YNBgwZpctCjC+8ba7Sq1dTpSKVuya7VeGDCC7i8Y0s0q105poQnorKncWp19O3SQUfOeB3pe9c4HYeOYu7aSbo3Z3u6ZVsfOJ2FqDxhoaLjpqp7wuHw/WPHjvVaVtm65njZsmU6bNgwXNviAky+/VMzwR3vdKRSl569Ezd/8zjOaNEQpzdp6HQcIqrkTmlYT85v08z+cOJjmpW31+k4dBg53v347vfBgUDYd5Oqlq3/uROVcSxUVFQjvF7vwlmzZoWdDgIAlmXhxx9/tH6aNAkfXvJPvHT+I5XueikAyPTl4LqRD2rztGrap11Lp+MQEQEAerY62ejQIM1+87t77VCY68OWNbbaGDb1Ja+t1puqutzpPETlDQsVFYmqajAYvG3OnDmhffv2OZolPz8fn376qZ2+brNMv+tLubhlT0fzOMUfDqDvqEfshDi1b+p2aqUslERUNokIrunUzkxL8eD1sf0s27adjkQFTF8+xtqVtWVj2Aq95HQWovKIhYqKTFW327b9+JgxYxwb+rd9+3YMGjQIJ7lq66IBY42GVes6ksNplm2h37hn7Sx/hg7o1YVrTRFRmWMaBu48o7Oh9gHjv5Oe5JCyMmJn5ib8uOjzQCDsu1pVy/4UvkRlEAsVnRDbtj8+cODA/GnTppXqrH+qigULFuiXw79E/47XY8xNH5guw1WaEcoMVcUzP79rLd29Cg+d3900DP61JqKyKc7twn09u8qOjNXmqFnvcUpuh4UjIXzy8/PeiBV+QFU3O52HqLziJy86IbGhf30XLVrk3by5dH4Xh8NhfPfdd9aMX6fji2texxNn3V0qxy2rPpr/tT1+zVTj/nO7GPHuylkqiaj8SEmIx309u2HB+kkyfflYp+NUauPmDQnm+XNmqNpfOJ2FqDxjoaITpqr7w+HwDWPGjPH7fL4SPVZOTg4+HvKxZm3fj9/7jZazGncu0eOVdd+vnqbvzfnMuOusjlIjOdHpOEREx6Ru1Sq484zOmLBgCFZune90nEppzfZFmLdusjcY9t3GBXyJTgwLFRULVZ0aiUQ++e6773wl9Xt506ZNGDx4MDpWb6lz+482U5Oql8hxyot525fiyZ9ek2tPb4tGNSv3PwsiKn+ap6Xiqo5tddgvz+nOTI42K035gVx8Nu3fvlAkcIOqZjmdh6i8Y6GiYhMOh5/cvn379kWLFhXr9E2qipkzZ9qjR4/G38/oh2HXvGpU9uuENmSk444xf0Ov1o1xSsPKOREHEZV/XZo2lDObNdL3Jzxo5/tznI5TKagqvpz+ui9ihYep6i9O5yGqCIRneak4iUgLt9u95J577kmsXbv2Ce8vGAxi7Nix9u7tu/D1de8Yp9ZrXQwpy7e9+Rno89ndenJaMq47vQOnR6fjFgiH8e2iFcgLBJESH4ebunbEmD9WICPfC7dp4rbupyGuwPV4k1euw+b9WfC4TNzctSPCloWv5i1BxLZxU9eOqJmciEnL16Jnq5OR6HE7+M6oPFJVjJi7xNqaHcDzfUeaLpfH6UgV2ty1P+mY3/+7JRj2t1VVLgpGVAxYqKjYGYZxd/Xq1d8fMGBAkstV9EkSMjIyMGLECE11V7Un3DzYTIlPLsaU5VN+0IdLh/dXw+W37+3J6dGpaPICQagqUhLiMWn5WjSpVQM1kxJROyUZ8zZtgyGCLk0bAgB25RzAvM3bcPVp7bB4604c8AdgGAbqV0uB2zSxeX8mmtauib25eTi9SUOH3xmVVxHLxqDpc21baujfr/2Ev9tKyP7cXXh1TD9/KBLoqqornM5DVFFU7nFTVCJUdVh+fv70KVOmBIu6jzVr1uCTjz/BeQ26YsbdI1imAIStCO4Y+zfbZ+Xa/c7uzA8cVGRV4uOQkhAPAIh3u5DgdqN2SvTvWJzbBbfr///XsO9APhrVrAYAaJGWil05B+AyDIQsC8FIBAkeNxan70Tnxg1K/X1QxeEyDdxzdhfD699tfDLlOa76WwIs28LQqc97LTvyLMsUUfFioaJip6oaCoVuW7ZsWd769euP67W2bWPq1Kn2+HHj8er5j+H9S5/lkDZEh8Q8Puk1a33GJjx4XjeuNUXFYnduHvbnef9XmHJ8fqzetRft6tf53zZpKclYu3s/VBWbM7Jgq+K0RvWxauderNq1FxHbRut6tTFx+Vr8tGIdbJujHqhoEj1uDOjVTdbvXGBMWDDU6TgVzsRFn4czD+xeatmR95zOQlTRcMgflRgROSsuLm7K/fffn1ClSpWjbu/z+TB69Gg7NyMH3/X9wGhRq0kppCwf3p71qTV00TfGYxf2kINnFohOxMqde7A1Mwd92rWAaRhIz8jCH1t34pIOrVF4PbPpazdh7e59aFqrJkKWhctOiV7L6AuFMXPdZogIup18Erbsz0KCx42WdWo58ZaogtielYOPps/D9Wc9jm4tL3Q6ToWwatt8fDr1haxQJNhWVfc4nYeoouHX3FRiVHWWbdvvffPNN17bPvIIjt27d2PQoEFaNZygiwaMZZkqYPTySTpk4Wij/zmdWKaoWOw7kI/N+7NwSYdWMA0DvmAI8zZvx9WntftLmQKAXq1OxoBe3WEa8qdZJWet34KzWjSBLxSCZdtQAGHLKsV3QhVRwxrVcHO3jhg9621s2LXM6TjlXlbeXnz2y7/9oUjwSpYpopLBM1RUokTE9Hg8Mzt37tz5/PPPP+TUTUuXLtVJkybJrR2u0Bd6P8QhfgXM3LIQd3/3D9zUrT3a1EtzOg5VEHM3bcXsDelIiov+lTy9SUP8smoDqiZGC3vrurXRqVF9rNy5F12bNsTgGfOgCrSqWwu92zQHEJ2sYntWDro2PQk7snIxdvFKJMd5cFuP0+A2eYkfnbiZ67fYU1ZtkKev/UxSU7g8RFGErRDe/G6gd1/uzpfCkeDrTuchqqhYqKjEiUgtt9u9+uqrr05t1arV/x63LAuTJk2yVq1cZXx4yXPSp8VZDqYse1bv24irRgzEBe1OxpnNGzsdh4io1H33x0pr+Y4M+ddNI40EDycnOl5fz3w3sGjjr78Fw76LlB/4iEoMh/xRiVPV/eFw+NJx48b5MzMzAQB5eXkYOnSovX1DOmbc9SXLVCG7DuzFDV8/gtMa11GWKSKqrK7s2NasXz1RXx/T3zra0HH6s0Ubp+nCDb9kB8O+vixTRCWLhYpKharOj0QiT44cOdK7adMmfDToIzSJq6cL7htjNqha5+g7qERyA3m4duRDWr96gn1lx7YcAklElZZhCG7v0cl0GT75zw+PslEdo11ZWzDyt3f8oUjgYlXNcToPUUXHIX9UakRE3G73RNu2L3q422149Mw7nY5U5gQjIVw38kF7v3+PPtSb06MTEQHRxajf+XmWtj2pJ27p9RS/aDoCXzAfL397t++AL2ugbVtfOJ2HqDLgpzUqNaqq4XD4ujjDvSE5LpFTgRViq42HfnjJ2nZgOx7gWlNERP9TJT4OA3p2kyWbp8nUpaOcjlNm2Wrj06kv+vzB/K9YpohKDz+xUalSVa8vHLjgjZlDvb9vXex0nDLl5ekfWbO3LpSHe3c3XCb/ahIRFVQ7JRl3ndUZkxYNw9Its52OUyZNWvRFOH3fmrWhSOB+p7MQVSb81EalTlXTA5HgVfeMe8a3I5dLYgDAF4vH6Yil3xv39TrdSIw75OzyRESV3sm1auLaTu10+LSXsG3/eqfjlCkr0n/Hr8u/PRAM+y5R1bDTeYgqExYqcoSq/hqMhP51yzdPeP3hgNNxHDV14xz8e/ogubXHKVI7hdMCExEdSafGDaRnqybWBz88ogd8WU7HKRP25mzH57++4g9Fgpdx8V6i0sdCRY4JWeG39+RnTH504iv+yjo5ytLda3D/98/j8lNbonlaqtNxiIjKhfPbNDdb10u1Xx97jx2KhJyO46j8QC4++PEJXzgSelhV5zqdh6gyYqEix6iqekO+W2dsWbDlnTmfVbrhCenZO3Hz6MfRo3lDdGna0Ok4RETlhojghtM7mDUSDbz53b2Vdo2qsBXCoIl/9/qCeR9bduQTp/MQVVYsVOQoVfV7Q75zhywYlT1m5eRKc5oqy5eD60Y+qE1rp+hF7Vs6HYeIqNwxDQN3n3W6EQplGEMmP1PpGpWq4otfX/Xvzd0+IxQJPu50HqLKjIWKHKeqe/3hQK9/THnHO3fbEqfjlDh/OIi+ox614+PUvqV7R66nQkRURPFuNwb06iZb9i4xxv7+30rzpRwA/LhwWHjN9kUbg2H/dapa6QolUVnCQkVlgqqu9kcCV9w19mn/hox0p+OUGMu2cO/4Z+0M/369r1cX0+k8RETlXbXEBNx7TlfMWf29zF79g9NxSsW8dZN1+orvMoNhX29V9Tudh6iyY6GiMkNVf/WFAwNvGPWIb7+3Ys7c9M9f3rcW71qJh3t3M11cuJeIqFjUr14Vt/Y4DWN//wDrdlTsNQ7X7VyC0bP/kx+KBM5V1X1O5yEiFioqYyzb+jw/6H3/ptGPVbjp1IfM/9r+btUU4/5zuxjxHrfTcYiIKpTWdWvjslNa68dT/qF7s7c7HadE7Mneio+nPOcPR4JXqOoap/MQURQLFZU5/kjwme25eybdN/45v2VbTscpFj+s+VXfnj3MuPPMjlIjOdHpOEREFVKPZo2ka9MG9jvfD7R9gXyn4xSrPH82/vPDE75QJDBQVac7nYeI/h8LFZU5B6dTX7Bj+coXf/1v0Ok8J2rBjuV4fNKrcnXn1micWt3pOEREFdqlp7Q2G9esoq+NvduK2BGn4xSLUCSID398yusPe/9j29bnTucpSETSRKRHgfu9RKTqMbzuqqM8f7aI1DzKNu1EpMqxp/3L698q8HNdERlwlO3vE5GeRT0eVVwsVFQmqWowP+S7cNTyiXs/+2NsuT1NtTFzK2779in0bNUYHU+q73QcIqIKzxDBLd07mgmukLz3/YPl9v8fB9lqY9gvL/oz8nZPCUeC/3A6z0EiUlNELgVwPYD+InKpiLQCcCGA6gW2Wy4iM2K3PiIyIvbUDYX210pEni/w0LkAahV4flSB/ayNPXwtgOP+n+vB/QDoXODnuIL7KnCsg7f2h9jPHQWeD4jIzNjPfz/eTFS+sVBRmaWq2b6wv+erMwbn/bLxd6fjHLd9+Zm4buRD2rZ+TT2vTTOn4xARVRpu00T/c7oa2XnbjM+mvVyup1MfP29IaMOuZWuCYf9NqlqW3osCiAAIAbBjPx9q+vbVqtozdpt8hP15YrfDEQBrY7dlBR4fLiLXHldy4HFEc1sAAgAeO8Q2ewrk7qmqKwpvoKqfA3gAwGwA/wSwHMDfALxxnHmonGOhojJNVbf4I8E+90943rdox19+l5VZ3pAPN4x6WKslmfb1p3fgWlNERKUsKc6DAT27yaqtM2XSH8OdjlMkU5eOisxe/ePeYNh/gaqWqSHwqpoVK0irAOxV1cmquv4EdtkSQOtCj6UWGD6oiJaXhxA9I3ZwOOBtqjrmOI91PYCXAFwA4N8AbjqO1z4sIpdL1M0AmgB4BcC7AP4OoDmAf4sIl0apRFioqMxT1fm+cOCaW7990r9m3yan4xxVxI7gzrFP2/nhXLv/OafzFyoRkUNSqyThnrO6YOqSEfhjY/max2HWqgn2T398mRmKBHqoaqbTeY7gMgCnFCoQL4vI5Yd7gYgMBZBS6OFrAGSLSKMCj/UF0Cv282xEC8sTAO4G0BZABoCiFM3/xPaxG8A9iJahwqqJyPMi8qKIvCoiF8Yef19VJwBoA6AuokVwIIDFAO4DUAdAFoCuRchF5RQLFZULqjrZG/Lfcd3XD/m2ZJXd6XBVFU9Oet1au389HurdzTS41hQRkaMap1ZH39M76IgZryJ9b/mYaXzB+qk6bt7g7FiZ2uF0nsMRkTMRHer3MoB3CpSqZ2Kl45BU9R4ABwrspz+AqQCeBvCuiBwsWx+q6vjYaz4E0BvRs0qXA3gR0Wuo/nKdnIi0Ody1TyLSFMCNAFYAGIfo8MFrADQCkF1g0xsAfADgHQAvqOqUQu9hlaq+BWAWgM4A6gHoAWCVqr6lquXvWgUqMpfTAYiOla32Nx7TXf3qrx54Z9LtnyTWTantdKS/eG/O5/bkDTONRy/oIR4X/3oREZUFp5xUTzK9PvvDiY/JM9cPl+rJtY7+Iocs3TJLR81690AoEjxLVTc7nedwRKQ1gNsADFBVS0Q8AO46xKaJIjIE0eKz+hD7aQOgiao+Hbv/PKJnpg5lh6reUuC1zwL4y1okqroaQM9D7SD2z/QtEbkD0eF5By9yvgAFrqVS1VwR+VhV+xd4+bcocEZMRJIAvInoWa5bES1Vg0RkXVn+d0fFj1+fU7kSssJD8oLel64e+YAvy5fjdJw/+XbFZP1owddGv3M6SdXEeKfjEBFRAb1anWx0aJBmvzG2nx0qowvHr96+EMN/fdUbigR7lfWFe1V1jar2V1Urdn+6qn5yiO0uV9V7VXVg7CxT4edXHyxTsfvLVfXjkk0PIFr+LlDV81T1PESvqbq30DZ/GpaoqpmqWnCBMw+iZ7U2qGpYVbcC2AqgyFO5U/nEQkXlTiASfC3Tmz3ompEPenMDeU7HAQDMSl+Ef/z8tvTt2hb1qx91+Q0iIiplIoJrOrUz01I8eP27fpZtH2pCOuds3LUcQ39+3huKBC9U1SVO5ymjzi84lTmi10EV1WcAfhaRaSIyDcCzAIYU2ubUQ0yffuvBJ1U1G8AEAL+JyK8iMhPANlVdBqpUpGzNwEl0bEREEt3xgxpXb3Dr2Js+TEqO+8sZ/1KzZt8mXDliIM5v1wRnNW/iWA4iIjq6YDiC936ZrTVTWugDl75VJr5Y3rpvLf7zwxO+YMR/uapOczoPER2fMvGLhOh4qar6woGBW7N3jr3pm8e8foeGb+w+sA83fP0wOjZKU5YpIqKyL87twn09u8n2jFXG6FnvO/6t8q6sLfjgxyf9wYi/L8sUUfnEQkXllqqqN+y/a33Glp9u/fZJXzASKtXjHwjm49qRD2qd6gn2Vae15VpTRETlRNWEeNzXsxvmr58oM1Z851iOfbk78N6ER/3BsP9uVf3BsSBEdEJYqKhcU1XLG/LfuGrvhul3f/cPX9iKlMpxQ1YYt37zpG2L377zjNP494iIqJypW7UK7jijM76fPxgrt84v9eNn5e3Fu98/7AuEfA/ban9d6gGIqNjwgyCVe6oayQ/5rv5j58q5d4192l/SZ6pUFQ/+8KK1NWerPnBed641RURUTrVIS8VVHdvqsF+e091Z6aV23Oz8/Xjn+4d8/pD3OcuO/GVmPCIqX/hJkCoEVQ3lh3wXL9q5Ysat3z7p84eLsnD6sXllxmB7dvpCebB3d9Nl8q8QEVF51qVpQzmzWSN99/v77Xx/TokfL+PALrz53UBffuDAi+FI6O0SPyARlTh+GqQKI1aqLl++Z+3kG0c94vOGfMV+jC+XjNfhS8bJvT07G8nxnmLfPxERlb6L2rc0mteurq+NvceOlOAohz3Z2/DmuPv93uCBv4UjwddL7EBEVKpYqKhCUdWIN+S/fu3+zeOvHfmg90Aw/+gvOkbTNs3Fi7/+V27t3kHSqnLNPiKiikJEcGPXU80qcYq3v7/fKolj7MzchLfHP+j3B733R6zwXxa4JaLyi4WKKhxVtbxh/62bs7Z/fdWI+73Z/gMnvM9lu9diwPh/4bJTW6B5nVrFkJKIiMoSl2mg39ldjHzfbmPoz/8q1lV/t+5bi3e/f8QfCHnvtOzIZ8W5byJyHgsVVUiqavvCgf7bc3d/esWX93kzvNlF3tfWnF24afRj6N6sPro2PakYUxIRUVmS6HFjQK9usm7HPGPCgqHFss9Nu1fgPz884QuEfTfYao8ulp0SUZnCQkUVlqqqPxx4ZE/e/g8uG97ftycv47j3ke3PxXUjH9QmtVLsizu0KoGURERUltRISkS/c7pi+vJvMG/dlBPa19odf+C/k/7uC0b8V3KdKaKKi4WKKjRVVV848PR+X/Zrlw7v79uRu+eYX+sPB3HjqMdsj8eyb+3RkX9XiIgqiZNqVMPN3U7FN7PexsbdK4q0jxXpv+PjKf/MD0UCfVR1ajFHJKIyhB8SqVIIhIMvZftz/3nZ8Ht96dk7j7q9rTYGfP+cvc+3Rwf06mqWQkQiIipD2tWvgz7tW9of/fSkZhzYfVyvXbxphg6b9u+8UCR4nqrOKqGIRFRGsFBRpRGMhN7JDeQ9fvmX9/rW7d9yxG2fm/q+tWjncjzcu7vp4sK9RESV0tktmhidTqpnv/XdvXbgGJfimLduiv3ljDdyw5Hgmaq6oIQjElEZwE+KdMxEpJrTGU5UyAoPPhDI73/liAH++duXHXKbjxeMsses+skYeG4XI97jLuWERERUllzZsa1Zv3qivj7mHsu2jzz534wV46xvZr+fHY4Eu6vq8lKKSEQOY6EqJiKSJiI9CtzvJSJVj+F1VxXHfo4j5zlHeT5eRD4/zNPFM+WRwyK29VV+yHfFrd886Z24doYWfG7i2hn61qxPjTvO6Cg1kxOdikhERGWEYQhu79HJNMUn//nh0UM2KlttjJs7ODRhwdDdoUjwdFVdW9o5icg5LFQnSERqisilAK4H0F9ELhWRVgAuBFC9wHbLRWRG7NZHREbEnrrhePZzHLlmiMh8EUmP/Xx+7KkBBbb5XERmxp5fJyK9D7GfGw7mBnCliMyO3X+4wDbJIrKrwPs7eGt5vLlLi6pO9UcCZz068eWcYX+MtQBg4Y4VeGTiy3J1p9ZoUquG0xGJiKiM8LhM3Nuzq7E3Z4N8NePNP30RF7ZCGDb1Rf/sNT+uDkUCp6rqkceUE1GF43I6QAWgACIAQgDs2M+H+gZrtar2PXhHRG4p4n6OLZRqTxHpA+AOVe0rItNE5BkAhae5u0BVAyJyD4D+AC4p9Px4AFsB3ATgJwDNAHwDYP4xxKgFYF1R30NJU9UlItLp9d+GzFy7f1OdH9b86urZqhE6NqrvdDQiIipjqsTHYUDPbvL+L78grdpJ6H3qDfAF8zFo0t99u7PTZwbD/qtV1e90TiIqfSxUJ0hVswBMFpEzATRW1ckAICKO7OcgEamFaDkaKyIPAOitqioio47wsu8ALATwzwKP3QwgG8DfVNUvIh4AlwJ4QkT+BeDgDHgtYn9+DuCOAjk8qhoq0psoBaq6RUQ6/rj214UeNxr0bNmUfyeIiOiQaqck466zOmPozE/hccdj2rJvfXn+7C9DkcD9qmo5nY+InMEPj8XnMgDtRcQs8Ev1ZREZraoTDvUCERkKIOVE93OI/aYAeALA31XVKyLdAZwLYNqhcotIGMCpiA4BbVBgPx0BNI3d7RQbNlhwLY1eAPbjz2e1FgF4oMD92bFbmaWqGSLSJs4yx/53+tyz+53VJSkxzuN0LCIiKoNOrlUT57Y6WcfP+6/Yar4QsUJvqqoe/ZVEVFGxUBWD2FmlCICXAbwjIo/FnnpGVdMP9zpVvafgGaPj2Y+ItAEwKHb3QVX938qDqnoAwN9ExC0ijwI4G4AZK1ZPFNjNawDqxH4eA2AZAD+AwbH9LAGwRES6AngUwMkAdgL4RFV/KpBlJ6Jntwq7V1XL7JC/gmJn3y7dm5v/3jtTZ909oGf3RE5KQUREha3etRfT127yhyyrn2pkpNN5iMh5LFQnSERaA7gNwABVtWJD4u46xKaJIjIEgAVg9QnsBwCgqqsB9DxKvBcA7ABwO6JF7RIALx7cr6quFZGLAYxW1Z2xHALguQK5kgC8CeAeALcCqAdgkIisU9XNsf1kFc4iIk8AqHKUfGWKqtoAHnKZ5vp3p856o9/ZXRIa1Tzu+UCIiKiCmrV+izVpxbq8sGVdpKrznM5DRGUDC9UJUtU1iE7mcPD+dADTReS1QttdXvC+iHQryn6OUx0AI2NnrCAicxGdXKKg2gD+t9hSbNjCtgLPexC9hmpD7LmtIrIVBcqSiNRB9NqrTYX2/cMJZHdMxLI+FJH0wTPmj77h9A4Jp55Ur2gXshERUYVg2TbGL1kV/GPrzt1hyzqXM/kRUUEsVBXbswD+W2AdKz+Axw6x3SgRCRS4v19VrwMAVc0WkQkAfhORCKL/zUxS1UOvivtnbVCGZ/k7ElX9UUTO/Gbh8ik7snOrXty+lccw2KuIiCqbQDiMz+f84duelbM0FLEuUdUcpzMRUdkivI6S6PBEpFacy/Vjg+pV291+RqfERI/76C8iIqIKYd+BfHwyc4HXGwp9E4pY96pq2OlMRFT2sFARHYWIuDwu8z8Jbvft/c7uklinarm6NIyIiIpg5c49GDl/qS9i2Q9btj3U6TxEVHaxUBEdI8MwbnMbxkc3dj0lsX2Duk7HISKiEmDbip9WrgvN3pB+IGxZl6jqAqczEVHZxkJFdBxEpLPHNH86s3njqn3at3QbRVx4mYiIyh5fMIQvfl/s25GduzIYiVymqvuczkREZR8LFdFxEpHacS7XpJNqVGt9W4/TEhN4XRURUbm3K+cAPpm5wBcMRz4LWdYjqhpxOhMRlQ8sVERFICJuj8v8b4LbfXP/c7okpqXwuioiovJq8dad+u2iFf6IZfWzVblYLxEdFxYqohNgGsZdLsP48KZupya0q1/H6ThERHQcLNvGhKWrgwu37MgOWVafY1wShIjoT1ioiE6QiHRxm+akbiefVOWS9q08LtNwOhIRER1FXiCIz2Yv8u09kLcoGLGuUtUspzMRUfnEQkVUDEQkNc7lGlU9MaHbHWd2SkpNTnI6EhERHcbGfZkY/vsf/rBlfRC27H+oquV0JiIqv1ioiIqJiIhpyMOmGK9c27l9/GmN6nMKQCKiMsSybUxZuT48a0O6N2xZN6nqT05nIqLyj4WKqJiJSEePy5zQtl5azWs7tU+Ic7ucjkREVOll5vvwxZxF3kyv/49gJHK9qu51OhMRVQwsVEQlQESS41zmJwke9+V3ntE5sX71qk5HIiKqtBZv3alj/ljht219LmLb76qq7XQmIqo4WKiISpAhcpPLND6+uH2r+DObNzaFCwETEZWaQDiCMYuW+1fv3pcRilhXqOoSpzMRUcXDQkVUwkTk5DiX+UPjmtUb3dStY2JSnMfpSEREFd62zBx8PmeRLxiJjA1GrAGq6nU6ExFVTCxURKVARDwe03zLZRp3396jU+LJtWs6HYmIqEKyVTF97abIL6s3+sOWdZeqjnE6ExFVbCxURKVIRPq4TWNUt5MbJVzcrqXH7TKdjkREVGHk+gIYPnexd09u3tpgJHKVqm53OhMRVXwsVESlTERqxblcnya4Xefd0r1jYuPUGk5HIiIq11QVS7bt0rF/rAxYar8ZsewXubYUEZUWFioih4jItW7TGNq16UnxF7dvFefh2SoiouOW6wtg1MJlvm2Z2XuCEesGVV3kdCYiqlxYqIgcJCKpcS5zaLzbff4t3TomNqnFs1VERMdCVTF/y3adsHR1QFXfCUfPSoWczkVElQ8LFVEZICJXuU1z2OlNGiRc2qE1z1YRER1BZr4PX89f6t2dm7ctGIncoKornM5ERJUXCxVRGSEiNeNc5idxbteFN3frmHhyLc4ESERUkK2KORvS7Ukr1gVV9aWIbb+pqhGncxFR5cZCRVTGiMgVbtP8rHPj+omXntI6Ls7lcjoSEZHj9h3Ix1fzl3gz8nwbgpFIX1Vd53QmIiKAhYqoTBKRGnEu82OPy3XRjV1PTWyRlup0JCIiR1i2jRnrNkd+Wb0hZNn6tK36oaraTuciIjqIhYqoDBORSz2m+WnztNTkq05rm1gtMcHpSEREpWZndi5Gzl/qzfEFVgQjkZtUdYvTmYiICmOhIirjRCTRbRr/BOThC9o295zVvInpMg2nYxERlRhvMIRJy9cGFm/bGY7Y9mOq+FT5gYWIyigWKqJyQkSax7lcQxM97k7Xn94hqTmHARJRBWPbivlbtumPy9YGFPpVKGL9TVWznM5FRHQkLFRE5YiICIArPKb5cYs6qUlXdWyXWDUx3ulYREQnLD0jG98sXO7N9QfWByORO1V1mdOZiIiOBQsVUTkUGwb4L4E8eH7b5p6zWzQxTYPDAImo/DngD+CHZWv8K3fuDYQt60EAIzm8j4jKExYqonJMRJrHu1zDEuLcHW84vUNSs9ocBkhE5YNl25i9Id2asmp9SBVDwpb1nKrmOZ2LiOh4sVARlXOxYYBXRocB1kq8/NTWiTWSEp2ORUR0WBv2ZuCbRcu9vmB4WTASuVtV1zqdiYioqFioiCoIEUlym8YzAB7p2vQk8/w2zT1JcR6nYxER/U9GnhcTlq32bdyb6Q1Z1r0AxnN4HxGVdyxURBWMiNTxuMxXoLjxvDbN3Gc3b2K6XabTsYioEjvgD2DKqvXBP9J3WgDeitj266rqczoXEVFxYKEiqqBEpEW8y/WeYcg5l3RoldC5cQPhxBVEVJr8oTCmr90UnrVhS0Qgw0KW9byqZjidi4ioOLFQEVVwItIt3uX6MMHjbnXlaW2T2tStjehlV0REJSNsWZizId2aunpDCJAJwUjkKVXd5nQuIqKSwEJFVAnEJq64JM5lflCrSnLqlR3bJjdOre50LCKqYCzbxh/pO3Xi8jV+S3VOIBx5VFVXOZ2LiKgksVARVSIiYgK4zWOab51cu2bcZae0Tqqdkux0LCIq51QVK3fuxYSlq73+UHhtIBJ5UFXnOp2LiKg0sFARVUIikmAaxiOG4B+t69Y2LmjbIrFO1SpOxyKicmjjvgx8v2R1fpbXvzcYiTwIYDJn7iOiyoSFiqgSE5EU05AHDZG/NaudavRp1yKpfvWqTsciojJOVbF2z35MXrkuf3+eNy8UsZ4AMEpVbaezERGVNhYqIoKIJBki95mG8UzjmtXcfdq3TG5Uk9dYEdGf2bZixc49mLxiXf6BQHB/MBL5B4AxqhpxOhsRkVNYqIjof0QkXoC73Kb5Qr1qKfEXtW+ZfHLtmk7HIiKHRSwbi7ftxJSV673BSGRLIBx5GsBEDu0jImKhIqJDEBEPgFs8LvPftaskV7mofcvkFmmpnG6dqJIJRSzM37LN/mXVhoClujwQjvwDwAwWKSKi/8dCRUSHJSIuANfHuVyvVkuMr3FR+5bJbeqlwWCxIqrQ/KEw5mzcas1YtykEYHYgHHlWVRc4nYuIqCxioSKioxIRA8CVcS7Xq3Fus16vVicnnd64gcS73U5HI6JilOsPYPaG9PCcDemWIfJTIBJ5TlVXOp2LiKgsY6EiomMWWyD4jHi36++WbZ93euOGcnaLJnGpVZKcjkZERaSqSM/Mxm/rNvvW7t4vhiFfhyLWK6q6yelsRETlAQsVERWJiDR0m8bDCtzbuGZ19Gp1Mq+zIipHwhELS7btwq9rN+XnBQJ5Yct+w1b9XFVznM5GRFSesFAR0QkRkQQAN8W5XM8keNy1zm11clKnRvUlzu1yOhoRHUKW14fZG9LD8zZvswyRBYFw5FUAP3MNKSKiomGhIqJiERsOeE682/UP29azujRtaJzVvImnZnKi09GIKj1VxYZ9mZixdlP+5v1ZhogMC1vW+6q60elsRETlHQsVERU7EWniNs2HVfWeRjWra49mjZLb1qsNl2k6HY2oUgmEw1iUvlNnrNvk9YciGcFI5FUAX6mq1+lsREQVBQsVEZUYEUkCcE2C2/2QrXbbTo0aSNemDePqV6/qdDSiCsu2FRv3ZWDe5m2+1bv2mS7TmB4IR14DMJPrRxERFT8WKiIqFSLS1GUYdxki96YkxMed0axR8mmN6ktSnMfpaEQVwr4D+ViYvj08f/P2sK26MxiO/FeBkaq63+lsREQVGQsVEZWq2JpWveLdrvsjln1R87RUq/vJJyW1rFMLpmE4HY+oXPGFwli6bZf+vnFrfqbXawPyRdiyhqrqCqezERFVFixUROQYEakK4IYEt+shAE27NGno6tr0JHftlGSnoxGVWZZtY92e/Zi3eZt3/Z4M02Ua0wLhyCBEZ+qLOJ2PiKiyYaEiojJBRFq7TaMfIHemJMSZnRs1SDylYV2T5YooOkvf9uxcLN66M7QofYclwGZ/OPIhgNGqmu10PiKiyoyFiojKFBExAfTwmObNCtxQJd5jdoqVqzpVqzgdj6jU2LZiS2YWlm3bHVq6fVfEsjXHsu0vI7b9maquczofERFFsVARUZkVu96qm9s0bxKgb2Kc29OpUYOEUxrWddWtWgXRpa+IKo6IZWPT/kws3bYrsHzHHhXBrlDEGm6rjgGwhrP0ERGVPSxURFQuxMrV6W7TuFFEbop3uxI6Naofd0rDeu761VJYrqjcCkcsrNu7H0u27YpOc24YGwORyOeq+p2qbnY6HxERHRkLFRGVOxJtT51i5epmj2kmt62f5mpTLy2uWa2aiHO7nI5IdETeYAjr9+7H4q27vBv2ZrjdLnO5PxT+DMB4Vd3ldD4iIjp2LFREVK7FylU7AfokeNzXBSORU+pVSwm0b1A3uVWdWgaHBlJZELFsbM3Mxro9+yMrd+7xZXr9Ho/LnO8PhYcDmKCqGU5nJCKiomGhIqIKRUSSAfT0uMzLBXKZIajaqm5tbVsvLbF5Wiq4kDCVBlXF/jwv1u/dj5U79+alZ2THuU0jPWTZ4yzb/gnAXFUNOZ2TiIhOHAsVEVVoItIMwIWJHve1wYjVLTU5MdShQZ2klnVqmQ2qV4PL5GLCVDy8wRA27MvAml37/Gt377fDlhU0DJkcCEe+BzBNVTOdzkhERMWPhYqIKg0RiQNwhts0LnUZxuUhyzqpTtUqvhZptZKa1qrhalSzOhI9bqdjUjmR6w8gPSMbWzKywuv37Pdnen1xcS7XAl8oPAbAzwDWcVY+IqKKj4WKiCotEUkB0NUUOTvO7eoTjETap8THB5un1fScXKtmfOPUGqiRlMBrsAiWbWN3Th7SM7OwcV9m/pb92RKMROBxmX/4w+GfVTEbwDxVDTqdlYiIShcLFRFRjIi4AJwC4MwEj/vCiGV3dxniaZJaw2qellqlcWp11K1aBS7TdDoqlTBvMIStmdnYkpEd2bA3w7c7Ny/BbRq7VTEzGIlMAzAXwHqegSIiIhYqIqLDiM0g2BjAmXEu8zwR6RmKWPWrJcb7GlavZjasWS2pfrUU1KuWwskuyilVRa4/gF05B7AnN0+3ZeV4t2flIj8YcsW5zOXBcORnS3U2gPmqmuN0XiIiKntYqIiIjoOIxANoC+AUj2l2cZlGt2DEauFxmVq3apVI45rVk+pVTzHrV0tBzeQkGBwuWGYEwxHsOZCH3Tl52JmTG9yWmRPYl5cfDyDoNs21YcuaF7bsxQCWAFilqpbDkYmIqBxgoSIiOkGxM1mNAJxqiHSMd7vOsGy7Q8S2q9VKTvLVq5biTkupklCzSqKkJiehZlIiEjj5RYlQVfhDYWR6fcjM92HvgXx7W1ZO/q6cA4Y3GIqLc7m2ArrYH47MA7ACwApV3et0biIiKr9YqIiISoiIVAPQAUBLl2G08rjM9qraLBSx6pumYddITAjWTkk201KqJKZWSTRSk5OQmpyERI+bE2EcgWXbyPb6/1eaMvO9kb0H8n0Z+V7N9QcSbFXbY5q7RGRzMBxZaKkuRbQ8bVDViMPxiYiogmGhIiIqZbEzWmkATgbQzBBpEe92dVCgRThiNRSBmZIQH6iaEK/VEuJd1RITElIS4owq8fGoEh/3v1ucy6xQxcuOnV3KCwSRHwwiPxBCfjCIvEDQzvEFAvvyvOEsr8/0hcIJHtPINg1jq626LhCOrASwucAti5NFEBFRaWGhIiIqY0SkBoAmAOocvMW5zMamYZwEoJ5la62wZVUXgSS43cEq8XFWSkK8VEuM9yTHxcXFuVwS5zLhcbsQ7zLhcbkQ53IhLvZzvNsFj8uEyzCKtZBZto1QxELIshCKWAhbFkKRyJ8eC0Us+EJhHAgEQrm+QOhAIGDlBYLiC4VdwXAk3jSMgMs0sg2RDAC7LdveEYxY2wDsBbAF0cK0TVXDxRaciIjoBLBQERGVUyKSjAKlC0BdAFVdhlHdNIxqpiHVAaTEbsm2arKqJlq2Jlhqx0EhLtMIu00zIiIqAAwRFZHYn4CIKBSiUBz834VCAQVsVQlbthmxLTNi224oYBhGyBAJGiIBQ+AXER8AH4B8APm2al7EsvdEbHsXoiVpX4E/97MoERFRecNCRURUSYmIB0By7OYCYAAwC9wO3lcAduzPgjcLgLfALcShdkREVNmwUBERERERERWR4XQAIiIiIiKi8oqFioiIiIiIqIhYqIiIiIiIiIqIhYqIiIiIiKiIWKiIiIiIiIiKiIWKiIiIiIioiFioiIiIiIiIioiFioiIiIiIqIhYqIiIiIiIiIqIhYqIiIiIiKiIWKiIiIiIiIiKiIWKiIiIiIioiFioiIiIiIiIioiFioiIiIiIqIhYqIiIiIiIiIqIhYqIiIiIiKiIWKiIiIiIiIiKiIWKiIiIiIioiFioiIiIiIiIioiFioiIiIiIqIhYqIiIiIiIiIqIhYqIiIiIiKiIWKiIiIqJiKSJSI8C93uJSNVjeN1VxbGfY8xYU0TOPso2Z4tIzeI4HhERUUXncjoAEVF5Fysf3QE0AdBJRGoA2AjgQgBbAOTGtlsOICv2stcA3KKqtwC4AcC4Y93PceT6LLYvAGgBoA2AWgDOBTAzts2MQi+7Ofb8PgCZx3M8IiKiyoiFiojoxCmACIAQADv2s32I7Varat+Dd0TkliLu59hCqd5Z4FjfqGqOiNQptNmegpli2xb1kERERJUOCxUR0QlS1SwAk0XkTACNVXUycPzFpLj2U5iINAGw7jBPVxGRB2I/+1X109jPp4lIWFU3ndDBiYiIKjheQ0VEVHwuA3CKiJgFHntZRC4/3AtEZCiAlBPdzxH2bwJ4AcCHh9kkAOCX2O23Ao/XB8DrqIiIiI6ChYqIqBjEzipFALwM4J0CZegZVZ1wuNep6j0ADhRlPyLSRkRmxG7tD5EpGcAwAB+p6t7DRAir6trYbWOBx39Q1QVHfNNERETEIX9ERCdKRFoDuA3AAFW1RMQD4K5DbJooIkMAWABWn8B+AACquhpAz8Nk8gD4FMALse0OZ7OIHDx7pQCWHGFbIiIiKoSFiojoBKnqGgD9C9yfDmC6iLxWaLs/DdkTkW5F2c8xZgohOnvg0bb7R+HHROT54z0eERFRZcUhf0REREREREUkqup0BiIiIiIionKJZ6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uj/AItYq85Xsnu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598" y="1737607"/>
            <a:ext cx="3888432" cy="504055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# </a:t>
            </a:r>
            <a:r>
              <a:rPr lang="ko-KR" altLang="en-US" dirty="0"/>
              <a:t>인구 정보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고령</a:t>
            </a:r>
            <a:endParaRPr lang="ko-KR" alt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35" y="2414012"/>
            <a:ext cx="3102358" cy="3857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4527624" y="2864236"/>
            <a:ext cx="6464126" cy="1041264"/>
            <a:chOff x="5591150" y="2142648"/>
            <a:chExt cx="4248472" cy="2799314"/>
          </a:xfrm>
        </p:grpSpPr>
        <p:sp>
          <p:nvSpPr>
            <p:cNvPr id="19" name="제목 4"/>
            <p:cNvSpPr txBox="1">
              <a:spLocks/>
            </p:cNvSpPr>
            <p:nvPr/>
          </p:nvSpPr>
          <p:spPr>
            <a:xfrm>
              <a:off x="5591150" y="2142648"/>
              <a:ext cx="4248472" cy="2799314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r>
                <a:rPr lang="en-US" altLang="ko-KR" sz="18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고령 인구 분포 시각화 </a:t>
              </a:r>
              <a:r>
                <a:rPr lang="en-US" altLang="ko-KR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 </a:t>
              </a:r>
              <a:r>
                <a:rPr lang="en-US" altLang="ko-KR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중구 중촌동 </a:t>
              </a:r>
              <a:r>
                <a:rPr lang="ko-KR" alt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고령 인구 </a:t>
              </a:r>
              <a:r>
                <a:rPr lang="ko-KR" altLang="en-US" sz="18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높음</a:t>
              </a:r>
              <a:endParaRPr lang="en-US" altLang="ko-KR" sz="1800" b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591150" y="2142648"/>
              <a:ext cx="0" cy="1071122"/>
            </a:xfrm>
            <a:prstGeom prst="line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24" y="4183496"/>
            <a:ext cx="6464126" cy="1509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622598" y="405458"/>
            <a:ext cx="8242955" cy="79875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0.2-2 </a:t>
            </a:r>
            <a:r>
              <a:rPr lang="ko-KR" altLang="en-US" dirty="0"/>
              <a:t>시각화를 통한 데이터 </a:t>
            </a:r>
            <a:r>
              <a:rPr lang="ko-KR" altLang="en-US" dirty="0" smtClean="0"/>
              <a:t>이해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AutoShape 2" descr="data:image/png;base64,iVBORw0KGgoAAAANSUhEUgAAA1QAAANWCAYAAAD5qc1WAAAAOXRFWHRTb2Z0d2FyZQBNYXRwbG90bGliIHZlcnNpb24zLjMuNCwgaHR0cHM6Ly9tYXRwbG90bGliLm9yZy8QVMy6AAAACXBIWXMAAAsTAAALEwEAmpwYAAEAAElEQVR4nOzdd3wUdf4G8OczuzO7s5tKQgcBQUR6LwKCAoody9lBUUEQ+9n7nXpnOT2902s/78Te+6nY+9noVRELSug9yc7W+fz+2EVjpISQZDbJ83698sJkJ7NPJMA+me/3M6KqICIiIiIiot1neB2AiIiIiIiovmKhIiIiIiIiqiYWKiIiIiIiompioSIiIiIiIqomFioiIiIiIqJqYqEiIqI9IiI+EQl6naOhEJGRInLGLo7ZT0ROqqNIRES0EyxURFRviUgHEelSxbeONfi8N4pIWU2db0+IyCEicvIOHusjIhdV+th5IqIi4q/CuUeIyMHb+XiuiDwhIiMyHxoPwBGRFtX4Erads2km279E5CERuUVEhm7nuGtFpEr3+xCRfUXkQBHpvaOvV0T+ISLf70FuEZFjReRZEfleRBwRiYvIGhF5R0QuFJHQbp72eADX7uKYowE8Xr3URERUk3b5DyoRUU0QkSYAmu3mpy1XVWcnj78GYN8qnqsEQJuqHCgifwTgqOrvq3ju7Z0jCKD9bnxKQlW/qcZTjQfQBdt/cT0CwJ8B3F2N8wLAVADFAN6o9PEAgBMBzADwfjXP/RMRORbAdACRzPm2AjgIwNUi8hSACaoa243zHYb017xPhQ+vF5EbVPVve5q3wvOEADyXyfoMgEsBrAAQB9AawIEAbgRwkYiMVdWvauq5iYgoe7BQEVFdmQzgj7v5OcMBfLSLY/6tqmdXL9IODQGwp1egugP4YjeOX47dK2B1QTJvtfcEIh0APAbgJQBnqGqkwmNHAngW6as111XxfMciXW7eBDARwJdIF+nJAO4VkWaqeuNu5LMAfA7gQ1U9v9LDNwEYCeAAVf200mOzAbwsIncA+BjAkwB6b+f8ZwB4YAfPXflK3JOqusNlfiJyHICHAPRS1WU7Oo6IiGoWCxUR1QlVvRXArVU5VkRGI/2CuCrOEpGzqnDcPap6URXPucdUdSaqWEZE5F4AR+zB07UQkSu38/FfLZnbTc0BNN3Dc+zKYUhf8bqwYpkCAFV9WUSeBzAOVShUImICuA/pq1xjVXVbIdkAYFpmmeY1IvKgqn5XxXzXA8gDsL3/v8cDeHk7Zari17BKRP4K4C4R6bSdovM8gB1+fiVbd/agqj4rIicCeEBERqiqW8XzEhHRHmChIqL67hlU7erFxt04py/zVl8UIv3ivrKdLbG8XERcAJtU9Z+VH8wsZ+sPICQi7VR1+XbOYWaWNprVCZ0RzfzaBMCq7TxehPRSwKoYCKAFgEkVylRFdwC4HMChAHa59E9EWmaOn6Cq5ds5JICf8+/MtmWrgcoPqOoWAFsyz9cCwEkAOgIIIn3V8r+qOjfzeHMR6ZL51B0V3UsAfAfgOABPVyEbERHtIRYqIspmVRk+sEVVv6zh5y0CYNfwOWvTElXtX/mDmYEUf97B50zI/LocwK8KFYCzASQBfA3gBgBnbueYf2Xe9sQLSF+5fFhETtn2e5kpalcDGAXgnCqeq3nm12+396Cqrs9cparq8IxpANYgXdq35x0AR4pIe1X9fnsHiIgNYBLSe/h2+H0qIuchXfiiAOZmfh0D4CYReRDAWUj/4GDazgKr6goReQbARWChIiKqE5zyR0TZaNsVj0QVjj0rM7WuKm+ddnWyzAv5fQB0y+yfqQsmqva11qTuqtpFVQ+p/EDmKsjvAPwJ6b1H4zMv+Cu7DECHzK/VoqobABwMIARgkYgsE5E5ANYifXXoalWtamlbl/m13fYezAxGycmcuyomAnhAVZM7ePwypJcTfi4i14lIdxHJF5GQiHQSkUkAZiE9OOV0VU3tIFdXAPcgvV+staoeqKqHIv3/9lwApwM4W1XPU1VRVQFw1U5y/wvA/iLSuYpfJxER7QFeoSKiOiUizQEcCeAFVV2f+VgPAINU9f7MYduKzK6WUx2KXy+j+k/m1+1dUdnesrXKDsHPS/4OBfDiDo7zyy/vA/RmphzskIi0BRBX1TWVHgri52Vh1bGPiMzYzse3Wyx2RkT2AvAqgDkA/qiqKRGZBuDvIlKMXw4WWa+q34vI+mqlzlDVOZlSMRRAT6R/T1cAeHtX/08r+QzpsnQ+0hMgK7sIQGoHj/2CiOwDoBXSV6F2lLtERPoC+C2A05AuoRX3za0B8F8AR+1iSMT+SP+A85qK+8gyyxb/LiKXABiG7V9J3J5PAMQAHABgaRU/h4iIqomFiojq2j4A/g/pZU3bXogfgvRyp8qFaqd7Z7Y3WEBEIpnHqrsM8BwAbyG93PAi7LhQBfBzXiA9IntXL/5fRnrZV+VJbXtSqF4BsHoHjy3MPF4lInIC0lc3lgAYt+2Kiqr+S0QSAP6O9PTD6dXMWvG5DKSvShlIlxAf0i/+v0f6998G0DFTtvMzby/s7JyqGheR8wE8kRm3flPmnK2R/n39LYDbqziefijSVw13OjAiswfqegDXi0gO0nubDKT3plV1396PmV+7oVLpz1xVawHgRxG5FuniBqT3nO0oU1REvsh8Dffv6DgiIqoZLFRElI0KM7/+qqBkrqDs7EapocxxXXZyTLmq/lj5gyJyINJXpcYic08kETlNVR/ZwTlydvIcu6MYuy5j26Wqj2P3bvA6H+lJeNubALcIwD8A3Kiqv7g6qKoPiMiHAL5Beo/ZnmqLdHnalRTSJa4U6fHlO6WqT4lIHMBfkP5at9mK9KS+O3cj35rK/x928dxlqN64/Tczb49k7oH2MdJXZ7sBuALAZqS/nr74+d/tYUjvL9uR5Uh/DUREVMtYqIgoGxUhPRBh83YeewjpG9buypKdPPY2gNEVPyAiRQAeBvCsqr6e+dg/APxDRGar6uIqPGd1NUfVR2dvV2Y5XnEVDl0L4N7tjdRW1UXY/njwbY8vyzzXJgB9APyQeeh7pPf/VLl8ZD73CKR/n+NIL1GLAjgB6RJRjHRp/cU5RXY9iV5VXxCRlzMZWyH9ffTFLm4SXVkRfr6CWvH5WyJ9tWxPxFX1p8EZquqKyBFIL1OdiPTvQQDpUvQSgDszy2NfzbwhMyZ/Z4VqA9KFjIiIahkLFRFlozkA/ra90deqOrKmn0xEAkiXKeCXU9QuBTAA6Ru0Hl4L0wS3+Rh7WKgAnIf0NL4qERFzJ8MWKh7XAenBFAcC6IT0PZkU6TH0X4nI6wDuV9XtjW3foczv7a+WI4rIAZnHN2TePwrAQRUOGVjF86cAzNydTJWEsf0lp39EekjEnvgG6f+XP1HVONJXB/9R8eOZe2uFRCQP6YK5bbDFxwBu2clzlCH9NRARUS3jlD8iyjqqOkNVL6zKsSIySET+LiJzRGSjiCREJC4iG0RktojcJyIDdvL5xUhfsRqJ9L6hnwZGZAYEHIX035Wficihe/SF7YCqnqOqD+zhOW7cNgFuZ29ID2yoksyUui+R/n/zMIBjkV52NgDAeAAzkL6qslREfjUtcDeep5OI3Ji5D1NlxUiXj21vO9w7VOmc60Xk6upmArBpe8+lqmds5//pGqRvHF3547/JfNo+lR7b6bRJETlWRJ4TkRKkr9xtRvpeVXER+V5EHgMQUNVrd3KaoszXQEREtYxXqIio3hKRG5C+KvM00ntjvkF6r4wgfSWlE9ITBT8TkWtV9Q/bOc1UAN0BjFXVX13RUNVVIrI/0gMR9mQSX63KjHsPVuHQKt1fKzPl7h8A7lPVC3Zw2FsichfSk+yeEpE2qlpapcC/1Anp38cXKj+gqv/Bz5MbkRnMcFMVzpmDn4eb7MxSAAXb+fgGVG0JZY0SkSeQLq7/QfrK4NdIlylBeqlhFwDjALwuIn9V1Yt2cKoiVHNfHhER7R4WKiKqVSLyHra/5+mLyvthRGRHN/J9W1W3t+fpOgB3qeqlO/i8/wF4SETuAfA7EbkvM5XtJ6p6k4jcr6qrdvQ1ZErV4O0tQaxsJ1/vNr1E5MRdnOZXX28VXIndWPJXBX2RvjK30ytnmcl6jyB9E9p9AMzew+d9EOkrXztShvQVoRqhqnft4KHFAIpFpJWqrqyp59sZEekH4EQAF6rqX7ZzyGoAXwF4UUS+B3CjiNylqj9s59heSO+/IiKiWsZCRUS1bQJ2PpWvKsprIsiO7KxMVThml2Uqw8uvdyvSN5HdpSrsn5qD9CTAiZn/3q7MHp9TMs/9ddVi7jTXJuxkqZqq3g3g7j19nir4EOmvfwR2b4rinohnfq3K9MhcpPP96vcxMzhjHwAf1Fw0IiLaERYqIqpVO/jpeU2cd4OI3IT0/X/aIH2Ppx0t+TsewHWVr07VUq5a+XqrSLD95Wu/PlAkparrdvS4qi4VkfMA3JPZg/YI0mPINyJ95aopgP5I76FqCeCUai73q6i9iFR1UuDaKtznqXgX4/MrWlXx+0NVN4vIJ0jvoauTQqWqC0TkXgA3i0hvpL+nlyH9PQ2kf2/3BXAMgMMB/G4HV8+ORGbsf21nJiIiFioiqsdU9XciMgPpqyiXAWiH9E/ugfR9i74H8AmAQar6hSch61Yudj4uvqI7kZ5iuEOq+ncReQvAJKSvvFWc8rcJ6YEVjwL4V8VhHnvg+d049jIAf9rFMdPwy6mNOzMRv75h8T0AHhWR1qpashvZqk1VzxeRp5G+ge+lAPZC+vdVkS5Wy7Hr7+kLADxYFz9AICIiQKq+ioWIiAAgc+Vmoqr28zoL1R4R8SF9s+PXqzp10msicjSApwB023bfMCIiql0sVERERDsgIoOQ3os0UlU/8TrPzohIAYCFSI9wv8PjOEREjQYLFRER0U6IyAkALFV9xOssO5MZ7z8UwJ2q6nqdh4iosWChIiIiIiIiqibD6wBERERERET1FQ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UZ0TkQKvMxAR1QQWKiIioiwjIs1FZP8K7x8oIvlV+LxjauI8u3iOf+7GsUERmb6Dh+/fkxxERNnC73UAIiIiShORIgBDAHQA0E9EmgBYBuAQAN8B2JI5bj6AjZlPuxXAaap6GoATATxf1fPsRq4TAUwFIACGikh3AAkAz6vqPZljpgPYG4ALoCWAaQA+2sF5AGCYiHwEIFnpPDkAlmbeKjpHVb/andxERHWBhYqIiCh7KNIFI450MUlmfq1ssaqetO0dETmtmuepqnkA/g5gFIDHAXQFMBvAXBERVdXMcQeralREzgYwGcDhlc7zAoDlAE4B8BqATgCeAvBZFTI0BcBCRURZh4WKiIgoS6jqRgAzRGQYgPaqOgMARMST81TQBcBaAFNVNZU5V28APVV17g4+5zkAXwC4rsLHTgWwCcAVquqIiAXgCACXisgNAHyZ4zpnfp0O4IxtnywilqrGq/tFEBHVBhYqIiKi7HMkgB4i4ttWYADcIiJPqupL2/sEEbkfQN6enmc75x0L4KIK71d+3FDV6dueT0QSAHojvU+7TYXj+iC9JBBIL0McA+DNCqc6EMA6/PKq1kwA51V4/yNUWkZIROQ1FioiIqIskrmqlARwC4C7ROSSzEPXqOr3O/o8VT1bRJ6oznlEpCuAv2XePV9VF1Q47wwAM6oQ/VYALTL//QzSywQdAP/InGcOgDkiMgjAxQA6AigB8H+q+lqFLCVIX92qjHuoiCgrsVARERFlCRHZD8AEZJbWZZbEnbmdQ0OZaXspAIv34DwAAFVdDGDkTnL1BnB3pQ+3BXCiqs7MnONLETkMwJOqWpL5PAFwfYXzhAHcAeBsAOMBtALwNxH5SlW/zZxnY+UsInIpgNwd5SMi8hILFRERUZZQ1SVID3PY9v67AN4VkVsrHXdUxfdFZHB1zrMbueZi+yWnsmYAzAqfpwB+qPC4hfQeqq8zjy0XkeWoUJZEpAXSe6++qXTul6uTnYiotrFQERERUU16QkSiFd5fp6q/AQBV3SQiLwF4X0SSSL8OeVVV51XhvF3BKX9ElIXk50mnRERERFUjIgEAyQrDLoiIGiUWKiIiIiIiomoyvA5ARERERERUX7FQERERERERVRMLFRERERERUTWxUBEREREREVUTCxUREREREVE1sVARERERERFVEwsVERERERFRNbFQERERERERVRMLFRERERERUTWxUBEREREREVUTCxUREREREVE1sVARERERERFVEwsVERERERFRNfm9DkBERN4SER8AE+l/E8xq/Hflj/kBRAGUZt7KKvx3KQBHVbVuvjoiIqLaxUJFRNTAZApSEwDNKrw1Nww0t21jL58PrRVonkpqUTyuBQAChoGUYcA1DFGfD67hE9dnQH0+UZ/v51/9foHhA/x+gc8nMP0//bf4TYHphxg+kVhM3fJyVyPlLhzHlWhUjWjU9SUSaqZS8JmWxPw+cXw+cQwD5SLpsqWKra6LTYmEborHdRN+LmEbAfyQeVvLQkZERNlC+G8SEVH9ICJ5ADoDaI1MUQoGpY1pSlsRtHBdNE0ktDAe13AgIPHcXCNRUOBzi4r9RnGRzywq9gcKC3xSUOhDQcHPb+GwQETq7OtIpRSO48JxFJGIC8dxEYlkPhZxEXE08zFXy8vcRHm5m9ywMZVcsyapGzckA7GY+oNBWe/3ywrXxbeRiPul62I5fi5cP6hqtM6+ICIiatRYqIiIsoiIGADaAugCYF/bll5+U3on4rp3Mqnhps38Tovmfi0q8pvFxb5AYRO/L12MDBQW+FBQ6EN+vg8+X90VpLoWjbpYuzaZfluTxJq1SbekJOGsLEkk161L+bZsSdmmKRHLktUi+D4a1aXxuC5DhcIFYB2vchERUU1goSIi8oCIhJG+2rSvYaBrOGz0U0UXx3Hb2raRaNPGTOzd0Qp0aG8F2+5lom1bC02b+mAYDbco1RTXVWzalPqpdK1Zk8SqVclYyYpEbM2ahG7YkAokEmqEQsZ3yaR+5jj6CYC5ABaoarnH8YmIqJ5hoSIiqkUi0hLAfgC6BIPS07KkdyKhneJxzS9u6o+0b2dJx05WeK+2ptF2Lwtt2pgIhzmAtbaVlbn47rs4vvkmhi+/jEW+XBJLrFqVCAeDstYwZG5ZmfuRKuYAmKuqq73OS0RE2YuFioiohoiICaA3gCG5ucbBiYQOARBq29aM7b23ZXXY27LbtrXQtq2J5s39DXpZXn2UTCp+/DGBb5bFsPTrWGLJ4ljku+/iAVXEAwFZ7Dj6cSKhM5G+mvW1qqY8jkxERFmAhYqIqJpEpCmAIaYpBwSDMtpx3P2aNvVHe/WyrZ69gsFu3YJo1cpfpwMfqGapKjasT2HZN3EsWxZzlyyOlX/9dUy2bk1Ztm18m0rpZ5GIfop0yZrLYRhERI0PCxURURVkRpF3BbB/To4xxnV1aDKJJp07B6J9+gbD3bsFfV32C3K5XiNRXp5ZMrgshi+/jDlLlsQSq1cngrZtLHYc97/JJN4B8KmqOl5nJSKi2sVCRUS0HSJSAGCQz4eh4bBxSMRxexbk+xI9egZ9vXrZoW7dgmjXzuSQCPpJJOJi4cIo5s51kp9/FomsWJEI2rbxpeO4ryaTeBvAJxx6QUTU8LBQEREBEJF8AKNtW44yDBkZi7kt997bivTpa4d7dA/69+saRH6+z+uYVI84jovFi6KYMzea/OLzSGT58rht28ZSx3FfTCYxA+krWAmvcxIR0Z5hoSKiRknSG5t6GAYOC4eNE6NRt+u+XYLR4cPCuT16BmXvvS34/bz6RDUnGnWxeHEMM2dGkv/7OBJZsyZhBYPGp6Wl7rMA3gSwlPfGIiKqf1ioiKjREJE8AKNDITnWdXGYbRvm/kND5v77hwO9egURDHL/E9WdzZtTmDPbwaefRSJffB5BPK6OYeD1SERfAvC2qq73OiMREe0aCxURNWgi0kEE43JyjNOiUbf7vvsGosOH5+QOGmRL6zYmJ/BRVlBNj2yfNdPB//5XXrpoUSxgWbKkvNy9XxXPquoqrzMSEdH2sVARUYOSWcrXx+/HsYGAcYqqthw6NKzDDwjbffrYsG1ehaLsF48rZs2M4K23yyKffhLxmZYsKS9z/81yRUSUfVioiKjey9xQ94BgUE4AcFw4bARGjswJDD8gbO63X4A30KV6jeWKiCi7sVARUb2UuS/UgaGQnJNM4rCWLf3Jgw7KyRk2LGzs1Y5L+ahhYrkiIso+LFREVK+IyD6WJWcZBs4uLvZbRx6VlzNiRFiKi/1eRyOqUyxXRETZgYWKiLJe5h5RJ+TkGOe7rnY6ZGyu79CxudbeHQNeRyPKCixXRETeYaEioqyUWdJ3UDgs58bjGNunTzB55JF5OQMGhnh/KKKd2EG5+pcqHlXVrV7nIyJqaFioiCiriEjnbUv6mjb1m0cdlZdz0Kgcyc/3eR2NqN7ZVq5eeaW0fNYsx/D78ZTj6J9VdZ7X2YiIGgoWKiLyXGZJ34k5Ocb5quh4yCE5vrGH5ll77215HY2owdiwIYlXXilNvvD8lngqhW/Ly93bATytqlGvsxER1WcsVETkicySvlHhsHFuPK6H9OtnJ484Ijen/wAu6SOqTamU4tNPInj6mS2lS7+KQQT/jsX0XlX9xutsRET1EQsVEdUpEWlrWXK+YeDsZs38/qOPzssZeSCX9BF5oaQkgZde3Bp/9dWtrmHIrPJy9w4Ar6hq0utsRET1BQsVEdUJEekTCsl1qRQOPfTQXDn8iLxAhw5c0keUDWIxF++/X46nn9pSumpVIp5M6l+TSfxTVVd7nY2IKNuxUBFRrZH03XUPDoeN3xkGepx4UkHgiCNyfTk5vBpFlK2WLYvh+ee2RN99t1xMU94uL3f/BOA95QsGIqLtYqEiohonIhaAk0MhuTE/31c8fkJhzoEH5sA0uTeKqL4oK3Px1pul+vTTW8pLS1ObHUfvVMV0Vd3sdTYiomzCQkVENUZECvx+TPX55LJOnSxz/ITCnH79bKQvVBFRfaSqWLAgimef3VL+xeeOz+fHk05Eb1TV773ORkSUDVioiGiPiUi7QEAuU8WZQ4aE9ORTCkKdOgW8jkVENWzTxiSee25r4vnnt6QMA89FIno9pwMSUWPHQkVE1SYifcNhuS6ZxNjDD881jv9NgdWsmd/rWERUy0pLU3j2mS3JZ57ZkjQMvByJ6LWqutTrXEREXmChIqLdkhk0MTYcNm40DHQ/6aSC4OFH5Bk5OYbX0YiojpWVuXj+uS3Jp57anBTBa5litdjrXEREdYmFioiqREQCyAyaKCjwFY2fUJgzciQHTRARUF7u4sUXt6SeeHxzXARvl5fr1aq6wOtcRER1gYWKiHZKRHwimBAIyB2dOgUCp40v4KAJItoux3Hx0ktbU489ujkO4IPycvdKVZ3rdS4iotrEQkVE25VZ2nekbctf2rY1i847rzina7eg17GIqB6IRl389+Wt7iOPbI6p4n+ZYjXT61xERLWBhYqIfkVEhoZCcm9+vq/TtGlFOYMGh3hFioh2Wyzm4tVXSt2HHtoUdV18UV7uXqGqn3mdi4ioJrFQEdFPRKRrKCx3m34ZOvmcInv06Bzx+VikiGjPxOMuZrxWqtMf3OSkkpidKVb/8zoXEVFNYKEiIohIG9uWWwEcO358oTXumDyfZXFqHxHVrERC8cYbpfrAA5ucRFznl5e701R1tte5iIj2BAsVUSMmIoWBgFwLYOrRR+f5Tjm1wMrJ8Xkdi4gauGRS8dprpXr//22Iui6edRz9raqu9ToXEVF1sFARNUIiYvv9uMAw5NoRI8O+s85sYhc35Q15iahulZWlMH36pthrr5YmUym9MZnEX1Q17nUuIqLdwUJF1IhUHIHeo0cwOGVqUbhdO8vrWETUyP3wQxz33L2+fOnS2CbH0cmq+prXmYiIqoqFiqgRyIxAP8K25S9t2pjF551fnNONI9CJKIuoKj77zMHdf15XHom4n0ciOkVVl3qdi4hoV1ioiBo4ERkcCsnf8vJ8nadNKwoPHsIR6ESUvRIJxXPPbUk9/NCmOID7o1G9TlW3eJ2LiGhHWKiIGigRKbRtudvnl+OnTimyR4/hCHQiqj82bUzin//c6Hz4YXk8HtffquIBVXW9zkVEVBkLFVEDk1ned0IgIP8YNSonOPmcomBODkegE1H99NVXMfz5rnVlK1cmVkQieraqfux1JiKiilioiBoQEWkfCskD+fm+AVdd1SzclfukiKgBUFW880457rt3fSSZ1NcjEb1AVVd4nYuICGChImoQRMRvmrjEMOSGU04tsE44ocBvmlzeR0QNi+O4eOyxzYnnnt2SUMUd8bjepqqO17mIqHFjoSKq50Skfygkj3boYLW+/Ipm4datTa8jERHVqtWrE7j3rxsic+c6ZdGoTlXV57zORESNFwsVUT0lIrnBoNxu+HD6+ecVB0ePyRFO7yOixmTuHAe33762vKzMfScS0TNVdb3XmYio8WGhIqqHROSoYFD+s//QcGjatCI7P9/ndSQiIk/EYi7+ff/G2CuvlDqxmE5U1Re8zkREjQsLFVE9IiKtQiG5PxQyRlxxZbNQnz6215GIiLLCggVR3Hzzmkik3H3NcXSSqm7yOhMRNQ4sVET1gIgYPh+m+v1y27HH5VvjxxeYlsVR6EREFTmOi3/9c2PsjTdKy2MxHa+qr3qdiYgaPhYqoiwnIj1CIXm0dWtz7yuvbBZu197yOhIRUVabO8fBLbesjUSj7guOo+eq6havMxFRw8VCRZSlRCQQCMjNhoFp55xTFDjs8FzDMDh0goioKiIRF3+7b0P0vffKyqJRPUVV3/Q6ExE1TCxURFlIRLrYtrzUo2ew9W9/2zRUVOT3OhIRUb00c2YEf/zD2kg8rk85jl6gqqVeZyKihoWFiiiLiIgYBs40TfnLlKlFwSOOyDU4Cp2IaM+Ulbn461/XOx9/VL41GtWTVPU9rzMRUcPBQkWUJUQkPxSSB/MLfKNvuqlFuD33ShER1ahPPynHbbetcxJJfTjq6MWqGvE6ExHVfyxURFlARAYFg/LiQQfl5E87rygYCHCCHxFRbdi6NYV77l7vfPZZZFM0qieo6sdeZyKi+o2FishDImKYplxlmrjm8iua2cOGhb2ORETUKHz0UTnuuH2dk0rp/dGoXqGqjteZiKh+YqEi8oiItAyF5Jk2bcxeN9zYIty8OQdPEBHVpc2bU7jrznWROXOctY6jh6rql15nIqL6h4WKyAMicmggII8f/5v80IQJhabPx8ETREReeeWVre7f7tvgxON6huvqM17nIaL6hYWKqA6JSCAYlDsDAZl4/Q3NQ7162V5HIiIiAEuXxnDN1asjjuP+OxrVS1Q16XUmIqofWKiI6oiI7GPb8nL37sG2V17VLJSf7/M6EhERVbBlSwq//92ayNdfx5ZEInqEqq72OhMRZT8WKqI64PPJ6aYp902e3MQ+6ug83luKiChLpVKKhx7alHjm6S2lsZgeraofeZ2JiLIbCxVRLRKRXNuWB/LyfGNvurlFeO+9eW8pIqL64LPPIrjl5jVOPK7XJJO4W/mCiYh2gIWKqJaISL9gUF4aMSLc5PwLioPBIO8tRURUn6xalcA1V68uX7cu+bbj6KmqWuZ1JiLKPixURLXAMOTkQEDuv+yypvaIkTlc30dEVE/F4y7+fNf66Icflq+JRnUsR6sTUWUsVEQ1SESMQEButm3jwttvbxHau2PA60hERFQDto1Wj8X0DFWOViein7FQEdUQEQnZtjzZqrV54K1/bBEubMIb9RIRNSQcrU5E28NCRVQDRKSVbcubAweGOlxxZVPbsrhfioioIeJodSKqjIWKaA+JSN9AQN44+ZSCvFNPLTA5Ep2IqGHjaHUiqoiFimgPiMhxwaA8dPkVTe0DDuDwCSKixuTzzyK4maPViRo9FiqiahARsSy5PhiUK267raW9T2cOnyAiaoxWrUrgyitWlW/YkHo8GtUpqpryOhMR1S0WKqLdJCJB25ZHmjX3j73ttpbh4mIOnyAiaszKylxcfdWq8u++i3/gOHqcqjpeZyKiusNCRbQbRKS5bcvrffrYna++ppnNm/USEREAxOOKP9yyxpk1y1niODpaVTd5nYmI6gYLFVEViUjPYFDeOu64/ILTzyg0DYNbpoiI6Geuq/j73zbEZswoXeU4OkJVf/A6ExHVPhYqoioQkSMDAXn8t79tGjpoFIdPEBHRjj311ObUg9M3bY7F9EBVXeB1HiKqXSxURDshImKauCwQNG744x9bhPbbL+h1JCIiqgfefadM//SndeWxmB6pqu95nYeIag8LFdEOiIhl2/KfoiL/uNtubxlu3pzDJ4iIqOrmzHFw/XWrnWhUz3BdfcrrPERUO1ioiLZDREK2LTO6dgv2u/HG5iHb5vAJIiLafd98E8Olv13lRKN6bTzu3uV1HiKqeSxURJWISK5ty1sDB4Z6XH1NM9vn45YpIiKqvjVrErjk4lWRLVtS/xeN6iWq6nqdiYhqDgsVUQUiUmDb8t7w4eF9f3tp0yDLFBER1YQtW1K44vJV5SUliRmOo6eoatzrTERUM1ioiDJEpNi25cMxY3I7nH9BUUCEZYqIiGpOLObixhvWOIsWRedEInqoqm71OhMR7TkWKiIAItLCtuXjI4/MazNpchOLZYqIiGpDKqW4++71sffeLVvuODpSVVd5nYmI9gwLFTV6ItImGJRPTjihoPn4CQUmyxQREdUmVcUjD29OPPnk5k3RqB6gql95nYmIqo+Fiho1EekQDMon48cXFp14UgHnohMRUZ2Z8dpW969/3VAWi+loVf3C6zxEVD0sVNRoiUjnQEA+njy5SeHR4/J9XuchIqLG55P/lePmm9eWxWJ6EEsVUf3EQkWNkoh0DwTkg/PPL8ofe2gebzJFRESeYakiqt9YqKjREZG+gYC8+9vfNs09aFQON0wREZHnWKqI6i8WKmpURGRIICBvXH11s5yhw8JexyEiIvpJplSVxmI6iqWKqP5goaJGQ0RGBoPy3+tvaB4eODDkdRwiIqJfYakiqn9YqKhREJFDgkF57uabW4R697G9jkNERLRDLFVE9Qs341ODJyJH27Y8f9vtLVmmiIgo6w3ZP4xrr22WGwjI2yIywOs8RLRzvEJFDZqIjAuF5LE/3dnK7tw54HUcIiKiKqtwpWqYqs73Og8RbR8LFTVYInKQbcvLd97VKsQyRURE9dF775XpHbev2xKL6WBV/crrPET0a1zyRw2SiAwIBOWlm29pwTJFRET11siROXLBhcV5waB8LCIdvM5DRL/GQkUNjoh0DQTkrWuvaRbu1Yt7poiIqH475JBcY9KkJgXBoPxPRFp7nYeIfomFihoUEWkXDMoHF11cnDtkf95nioiIGoajx+X7ThtfWJwpVc28zkNEP2OhogZDRJoHg/LxmWc1KRgzJle8zkNERFSTTjqpwH/ccfktbVs+FpEmXuchojQWKmoQRKTAtuXD43+T3+zYY/N9XuchIiKqDWdMLDQPPTR3L9uW90Uk1+s8RMRCRQ2AiARDIXl7zJjcvU4/vdD0Og8REVFtERFMPbfIGjkyp1MoJG+JiOV1JqLGjoWKGoLceFy79u4TDIhwpR8RETVsIoKLLi4Odu8e7G7b8pDwHz8iT7FQUb2nquuSSQy97dZ1m//78taU13mIiIhqm88nuO765qGmTf1HWJZc63UeosaMN/alBkNEOgWD8uEJJxQUjZ9QYPIHdkRE1NCtX5/EOZNXRLZudc9wXX3a6zxEjRELFTUoItLCtuWDg0bl7HXBBcUBn4+lioiIGrZly2K46MKVkWhUD1LVz7zOQ9TYsFBRgyMi+bYtb/TpY/e49rrmtmWxVBERUcP26SfluOmmtZtjMe2jqt97nYeoMeEeKmpwVHWL4+iIOXOcdy+7dGWkvNz1OhIREVGtGjwkjDPPbJJr2/KOiOR7nYeoMWGhogZJVaOOo0d9+238yfOmlZRv2pj0OhIREVGtOva4PN9BB+W0CoXkZRHxe52HqLFgoaIGS1VTjqNnrV2b/POUKSWRlSsTXkciIiKqNSKCCy4sDuyzT6BfMCj/5Dh1orrBQkUNmqpqNOpet2VL6tJp55Y4X38d8zoSERFRrfH5BL/7fYtQYaHvJNOUi73OQ9QYcCgFNRqGIccGg/LwTTe1CPXuY3sdh4iIqNasXp3AlHNKnLIy90RVfdnrPEQNGQsVNSoiMjIQkJcvv6JpeMSIHC6FICKiBmvx4iguu3RVJBbToao61+s8RA0VCxU1OiLSKxiUdydNbpJ/9NH5XPZKREQN1nvvlekdt6/bEItpL1Vd6XUeooaILyap0VHVedGo9v+/f21c/cB/Nib4QwUiImqoRo7MkZNPKSiwbXlbRMJe5yFqiFioqFFS1W+jUe3z3HNbvrnzzvXRVIqlioiIGqZTTy3wDxkSam/b8pyI+LzOQ9TQsFBRo6Wqax1HB37wftmc669fE4nHeQNgIiJqeEQEl13eLNiunTU0GJS7vM5D1NBwDxU1eiISCIXkqb32skbfelvLUE4Of85AREQNz5YtKUyetCKycWPqTNfVJ73OQ9RQsFARARARI2jL34uL/KfeeVfLcFERbzBPREQNz9dLY7joopVlsZj2VtVvvM5D1BDwR/FEAFTVjTo6Ze265O1Tp5REVqxIeB2JiIioxu3TOYCzzm5i27b8V0QCXuchaghYqIgyVFVjUff3W7emLj5vWomzdGnM60hEREQ17phj8nw9egT3Cgblz15nIWoIuOSPaDtE5OhgUB773e+bh/r1C3kdh4iIqEZt3ZrCmRN/jGze7J6sqi95nYeoPmOhItoBERkeCMirl17WNHzggTnidR4iIqKatGhRFJdftqo0FtPuqvqD13mI6isu+SPaAVX9MBbT/e/807pNzz23JeV1HiIioprUrVsQp51WYIdC8qKIcBoTUTWxUBHthKouiEa133/+vXHV/fdvjPOKLhERNSQnnlTg77RPoHMgIH/wOgtRfcVCRbQLqvp9NKp9X3xhy7Lbb18XTaVYqoiy0ZYtKVx55SpccH4JHnhg408fX748jklnr/jV8Z99FsH555XgwgtKsGJFAt99F8eFF5bgkktWoqwsfaPv++5dj2SSf+ap4TIMwXXXNQ9ZlpwnImO8zkNUH3EPFVEViUhOKCSvdesW7Hvj75qHAgH+PIIomyQSCsMAfD7BlVeuwu9/3xyWZeC+e9fjm2/iuOvPrX46Nhp1cccd63DVVc3g96e3SP7tvvU47vh8LFkSgyEABMjJ8aFvX9ujr4io7syZ4+Daa1ZvjsV0P1Vd7XUeovqErwiJqkhVyyIRHbVwYXTGxRetLC8t5bYqomximgKfTxCNughYAtMUfPddHHl5Ptj2L/+5+/zzCAoKfLji8lW44/a1iMddmKYg6igcx4VlCZYsibFMUaPRp4+N44/PD4dC8ryI+LzOQ1SfsFAR7QZVjTuO/uaHHxIPTju3pHz9+qTXkYiogvvuXY/TJ/yIgYNCcF3gwekbcfxv8n913OrVSfh9gjvvaoVO+wTw5ptlOObYfDz55GasWpXEt9/FMWRICP/4+wY88fjmuv9CiDww4fRCc6+9rB6WJdd5nYWoPmGhItpNqupGo3re+vWpP06dUhL58ce415GIKGPaecV47PG9sGRxDI8+uhmjRuf+6uoUABgG0KdPEADQr5+NkhUJFBf7cfkVzTB2bC4sS/D+++U486xCAAD/nFNj4PMJbryxedhv4nIRGe51HqL6goWKqBpUVWMx95atW1PnnzdtpfPll1GvIxE1epFIepCEzycoKPRh3lwH779XhptvWoNly2J4+qnNPx27b+cA5sxJ/7ldsjiGvdpZPz324gtbcfTR+di0Mb2sVwHE49xvTI1DcVM/rrmmuR0IyPMiUux1HqL6gEMpKOuJSGfTNN92XffuZDJ5p9d5KhORI4JBefKGG5uHBgwIeR2HqNGaM8fBA//ZCNMUdNkvgEmTin567JqrV+OWP7TArFkRmKagZ08b99yzHsu/j6O4qR+XXdYUpin49NMIDAMYODCETz+N4JGHN6FNGxNXXtXMw6+MqO79/W8b4q+9tvXjSERHKV8sEu0UCxVlNRFpYZrm3GHDhjWdPXt2NBKJ/CORSFyabX+5i8j+gYDMuPiS4pzRo3PF6zxERER7IpFQTDu3pPzHH+O/i8f1Dq/zEGUzFirKWiKSZ1nW50OGDNl75MiRZiQSwYMPPhjZvHnzi/F4fIKqZtVECBHpFgzK+2dMLCw4/vgCTkgiIqJ6bfXqBCadvcJxHB2uqrO8zkOUrbiHirKSiFiWZb3WtWvXdiNGjDABIBQK4ayzzgq1atXqaMuyXheRrFpfp6qLolHtO/2BTSX//MeGOH9YQURE9VmLFiYuvLA4GArJ4yJiep2HKFuxUFHWERHDsqzH2rZt2/vII48Mivy8gs6yLJx22mmhffbZZ4hlWR+LSBMPo/6Kqv4QjWrf//5361e3/nFdNJViqSIiovpr1Ogc6dQp0Mo05TKvsxBlKy75o6xjmuZtRUVF084666ywaW7/B2Kqitdffz0+Z86clfF4fLiqrqjjmDslIuFQSF7psl9wwO9/3zwUDPJnF0REVD+tXp3AWWeucGIx7aWqX3udhyjb8FUeZRUROSUQCJw3fvz4HZapzHEYO3asNXz48Damac4Rkf3qMOYuqWp5JKJjliyOvnLRhSvLt25NeR2JiIioWlq0MDHxzEIrFJJHpeKyESICwEJFWUREBpqm+X/jx48PhcPhKn3OsGHD/IcddliRaZqfisigWo64W1Q14Th60ooViX+fO7UksnZtVs3QICIiqrJjjsn3NWvm72oYOMvrLETZhkv+KCuISBvTNOcde+yxTbp06bLbn7906VI888wzkUQicbyqvlYLEfdIIGBcYYfk+rvuahVqV+EGokRERPXFN9/EcMH5K8tiMe2sqqu8zkOULXiFijwnIiHLst4YPnx4XnXKFAB07twZ48ePDwUCgWcNw5hQwxH3WCzm3la61Z16/nklzuJFUa/jEBER7baOHQMYd0yeFQrJ/V5nIcomLFTkKUnPR39in332aT9s2DD/npyrbdu2OOuss2zbtv9umublNZWxpqRS+lAkosdddvmqyKefRryOQ0REtNtOP73QCoeNESIyzussRNmChYo85ff7f19YWHjQuHHj7JrY59q0aVNMnjw5lJOTc4NlWfeISFZ9j6vqa7Gojrrp92u2vvFGKdfbEhFRvWJZBq68qlk4EJB/i0i+13mIskFWvdikxkVEfmNZ1m9PO+20sN+/RxenfiE/Px+TJ08OFRUVnWVZVtbdjFBVP43FdPBf7lm/4YknNnNSBRER1Su9etkYeWA4ZNtyt9dZiLIBh1KQJ0Skr2maH06cODHUsmXLWnmORCKBxx9/PFJSUvJ5PB4/QlXLa+WJqklE2ti2fHjoobmtpkwtsgyDk2iJiKh+KCtLYfxpP0ZKS92xqvqh13mIvMQrVFTnRKSlaZpvjBs3zq6tMgUApmni1FNPDXXu3HmwZVmfiEhRrT1ZNajqCsfRfq/NKF1yyy1rnWSSP9wgIqL6ISfHh99e2jRk2/KYiAS9zkPkJRYqqlPpGRTW6/vvv39e165da/2SjM/nw7HHHhvs16/fvpZlzRaRvWr7OXeHqm50Irr/F59HPrniilURx3G9jkRERFQlw4aF0bOn3SQQkBu8zkLkJRYqqlOmad7Ttm3bjiNGjKizfU0igoMPPtgaMWJEa9M0Z4tIt7p67qpQ1Ugkoocs/Sr24gXnr4xs2ZLyOhIREVGVXHxJccgwcKGI9PA6C5FXWKiozojIcYFAYMJxxx0XqomJfrtr//339x1xxBFNTNP8RET2r/MAO6GqScfRU1etSvxj6pSSyJo1Ca8jERER7VJxsR9TphQFQiF5TER8Xuch8gILFdUJEelkmub0k08+OWTbtmc5evbsKSeccEKuaZpvisgRngXZDlVVx3F/u2lT8vqpU0qc776Lex2JiIholw49LNdo29bq4PPhfK+zEHmBhYpqnYgELct6dfTo0aFWrVp5HQedOnXChAkTQoFA4CmfzzfR6zyVxeN6Z1mZO+nCC0qcBQuiXschIiLaKcMQXHlV07DfL7eISDuv8xDVNRYqqnWWZf2jQ4cObQYMGJA1329t2rTB2Wefbdu2fa9pmteIF2sQdyKV0kcjER131ZWryj/5X1ZNeyciIvqVtm0tnHBCvhUKyT1eZyGqa1nzApcaJhE5NRgM/uaYY46xs6yzoLi4GJMnTw7l5uZebVnWvSKSVX8eVPWNaFQPuvnmtVtee3Urx/8REVFWO+HEAr9hyBgR6e91FqK6lFUvIKlhEZH9TNP818knnxwKBAJex9muvLw8TJo0KVRUVHSGZVlPi4jldaaKVPXzWEwH3XffhvWPPrIpyRtxExFRtrJtA5MmNbFDIflbtq38IKpNLFRUK0QkbFnWq2PHjg22aNHC6zg7Zds2Jk6cGGrbtu1Yy7LeFpEcrzNVpKpfRaPa54knNi+/968bYq7LUkVERNlp7KG5kpvr6wrgMK+zENUVFiqqcZK+e+8DnTt3bt6nT5968T1mmiZOOeWUUJcuXfpblvWZiDT1OlNFqrrScbT/G2+WLrzp92udRIKlioiIso/PJzj//KKwbct9IuL3Og9RXagXL3apfjEM46xQKHT4kUcemXX7pnbGMAyMGzcuOGDAgE6ZGwC39zpTRaq62Yno8FmzIh9dftmqSCTCbVVERJR9Bg0OYa92VpFhIOsm6RLVBhYqqlEisq/P5/vLKaecErKsrNqOVCUigtGjR1ujRo1qaZrmLBHp6XWmilTViUT0sGXLYs9ecH5J+ebNKa8jERER/YKI4Pzzi3JMU24TkbDXeYhqGwsV1RgRMS3Lem706NGBpk2zasXcbhs0aJDvqKOOKjRN8yMRGe51nopUNek4evrq1cl7p05ZEVm9OuF1JCIiol/o0iWI/gPsgGnK5V5nIaptLFRUY/x+/w0tW7Zsn033m9oT3bt3l5NOOinXsqwZIjLO6zwVqao6jnvlpk2pq6dOKXG+/SbmdSQiIqJfOOecopAILhWR5l5nIapNDeKFL3lPRAYYhnHJcccdF6pP+6Z2Ze+998bpp58eCgQCj/l8vkle56kskdB7ysrciRdeuNKZP9/xOg4REdFPWrUycdhhuT7blj94nYWoNrFQ0R4TkZBlWc8eeeSRwdzcXK/j1LhWrVph0qRJdigUuts0zRuy7d4arqtPOo4eddWVq8s//qjc6zhEREQ/GT+hMKDAySKyr9dZiGoLCxXtMcuy7urYsWNx9+7ds6po1KSioiJMnjw5lJeXd5lpmv8Ukaz6s6Oqb8ViOuIPf1i7+ZX/buX4PyIiygr5+T6cdmqhFQrJX7zOQlRbsupFIdU/IjLa5/ONP/LII22vs9S23NxcTJo0KdysWbNTLct6QUQCXmeqSFVnxWI68O9/37D24Yc2JVR5ryoiIvLescfl+UxThonIMK+zENUGFiqqNhEpME3zieOOOy5k2w2+TwEAgsEgzjjjjFC7du1GWZb1rohk1RpHVf06GtU+Tz21efndd6+PpVIsVURE5C3LMjBlSpEdCsnfs23ZPFFNYKGiarMs6989e/bM6dixo9dR6pTf78dJJ50U6tq1ax/Lsj4XkWZeZ6pIVVc7jvZ/952yeb//3RonHmepIiIib40anSNNmvjbAzjO6yxENY2FiqpFRH4TDAbHHnLIIVm17K2uGIaBo446Kjho0KCOpmnOEZG9vc5UkapuiUR0xJw5zruXXboyUl7ObVVEROQdwxCcf0FRjm3LX0TE8joPUU1ioaLdJiIt/X7/v0844YSQaZpex/GMiOCggw4yR48e3cI0zZki0tvrTBWpajQS0aO+/Tb+5PnnlZRv2pj0OhIRETVi/fqFsM8+gTzDwBSvsxDVJBYq2m2BQGD64MGDg61bt/Y6SlYYOHCgMW7cuALTND8UkZFe56lIVVOOo2etWZO8e8qUksjKlQmvIxERUSN23nlFYdOUm0Ukz+ssRDWFhYp2i4iMCwQCw0aMGNF4L01tR9euXeXkk0/OsSzrFcMwsmp9uKpqNOpeu2VL6rJp55Y4y5bFvI5ERESN1N4dAxg4KOTz+3Gu11mIagoLFVWZiOSapnn/McccE/L7/V7HyTodOnTAGWecEQoEAg/7fL6s+4cikdC/lZW54y++aGVk7hzH6zhERNRInXZaQcjnkyuy7fYjRNXFQkVVZlnWHV26dAm1b9/e6yhZq2XLlpg0aZIdDofvME3z5mwbD+u6+qzj6OHXXLO67P33yzj+j4iI6lzHjgHsu2/AL4LTvM5CVBNYqKhKRGSAiEwYO3Zs47jh1B5o0qQJJk+eHCooKLjIsqz7RcTndaaKVPW9WEyH337bus0vvbSV4/+IiKjOTZhQmBMMyo0iwteiVO/xm5h2SUT8lmU9euihhwZDoZDXceqFnJwcnH322eHmzZufZFnWSyIS9DpTRao6NxbT/v/654bVDzywMaHKi1VERFR3evUOolkzfwGAo7zOQrSnWKhol3w+3yXNmzdv1bNnz6xavpbtAoEAJkyYEGrfvv2BlmW9LyL5XmeqSFW/jUa173PPbvnmrjvXR1MplioiIqobIoLTTy/MCYeNm7JteTzR7mKhop0SkfaGYdwwbty4MP++231+vx8nnnii3b17916WZX0hIi28zlSRqq5xHB30/vtlc66/fk0kHucKQCIiqhtDh4Vh29IBwHCvsxDtCRYq2iERkUAg8MCwYcOsJk2aeB2n3jIMA0cccURgyJAh7U3TnCMinbzOVJGqbo1E9MAF8523f3vJqvKyMpYqIiKqfT6f4LTxhaFw2Pid11mI9gQLFe3M8bZtDxg6dChnpO8hEcHIkSPNgw8+uKlpml+ISF+vM1WkqrFIRMd99138sfOmlZRv2JD0OhIRETUCBx+cIwAGiUh3r7MQVRcLFW2XiBSYpvmvY445JuzzZdWQunqtf//+vmOOOabANM0PRGSU13kqUlU3GtVz1q5N3jF1SkmkpCThdSQiImrgLMvACSfmW6GQ3OB1FqLqYqGi7bIs67Zu3boF99prL6+jNDj77bcfTjnllLBlWS+LyAle56lIVTUWc3+3dWvqkmnnljhLl8a8jkRERA3c0Ufn+VIpHCEifNFB9RILFf2KiOwHYPyYMWOyatR3Q9K+fXtMnDjRDgaD0/1+//le56kskdB/lpW5p1xy8crIrFkRr+MQEVEDlpPjw+GH5xrBoFzhdRai6mChol8JBAL/GDlyZID3nKpdLVq0wOTJk+1wOHyrZVm3ZtvYWFV9IRrVQ6+/bk3Ze++VcaY6ERHVmt+cUGC5LiaKCKdgUb3DQkW/ICJjLcvqN3DgQH5v1IHCwkJMnjw5VFBQcJ5lWdNFJKsGgKjqB7GYDr3j9nWbnn9+S8rrPERE1DA1berHsOFhmCaybtUG0a7wRTP9RET8lmX94/DDD+cgijoUDodx1llnhVu0aHG8ZVn/FZGsWmqpqvNjMe337/s3rvr3/RvjqrxYRURENe/UUwtsw5BLRMT2OgvR7mChop8YhnFOs2bNijt37ux1lEYnEAhgwoQJob333vsAy7I+EpECrzNVpKrfR6Pa94UXtiy74/Z10VSKpYqIiGpWu3YWuncPGoaBiV5nIdodLFQEABCRQsMw/njEEUeEs2wrT6Ph8/lwwgkn2D179uxuWdZMEWnldaaKVHWd4+igjz4qn3ndtasjsRhvAExERDVr/ITCnEBArs+2JfBEO8NCRQAA0zR/361bN7N58+ZeR2nURASHHXZYYOjQoe1M05wjIll1uVBVyyIRHbVgQfSNSy5eVV5Wxm1VRERUc7p3D6J1azMM4DivsxBVFQsVQUT2AXDW6NGjs2rvTmMlIjjggAP8Y8eOLTZN83MRGeB1popUNe44etzy5fGHz51aElm/Pul1JCIiakAmnF6YEw4bN3qdg6iqWKgIgUDgvgMOOMDKycnxOgpV0LdvX+O4447LN03zXREZ43WeilTVjUb13PXrU3+cOqUk8uOPca8jERFRAzFoUAg+H/YSkV5eZyGqChaqRk5ERvn9/qGDBw/mWL8stO++++LUU08NW5b1ooic7HWeilRVYzH35q1bU+efN22l8+WXUa8jERFRA+DzCQ4/Is8KBuUcr7MQVQULVSMmIj7Lsv552GGHhfx+7v3MVu3atcOZZ55p27b9b7/ff4nXeSpLJvU/5eXuiZf+dlXkiy8iXschIqIG4NBDc/2ui/EiEvA6C9GusFA1bicWFhY232+//bzOQbvQvHlzTJ482c7JybnJsqw7JMtGMarqy9GoHnzjDWtK33qrlDPViYhoj7RqZaLD3pYCONLrLES7wkLVSGVu4nvHwQcfnJNlr81pBwoKCjB58uRQYWHhVMuyHsm2kbKq+nEspkP+fNf6jc88s5nj/4iIaI8cMy4vNyfHuNDrHES7wkLVeJ1WXFyc16FDB69z0G4IhUI466yzwi1bthxnWdYMEQl5nakiVV0Ui2nf6Q9sKvnnPzbEVXmxioiIqmfY8DASCR0gIm28zkK0MyxUjZCImKZp3sqrU/WTZVkYP358qFOnTvtblvWxiBR6nakiVf0hGtV+//3v1qW3/nFdNJViqSIiot0XDBo48MAc9fkw0essRDvDQtUIiciZLVu2DLdr187rKFRNPp8Pxx9/vN27d+/9LMuaJSKtvc5Ukaqudxwd/Mkn5Z9dfdXqSDTqeh2JiIjqoSOOzA1alkwTEb5mpazFb85GRkQCfr//ljFjxvCmU/WciGDs2LGB4cOHtzVNc46IdPE6U0WqWh6J6JjFi6OvXnThyvKtW7mtioiIds+++waQn+8LAxjudRaiHWGhamQMw5jcpk2bYJs2XI7cEIgIhg0b5j/ssMOKTdP8TEQGeZ2pIlVNOI6euGJF4j/nTi2JrFuX9DoSERHVIyKCo8flhUIhmeZ1FqIdYaFqREQk5PP5fj9mzJiw11moZvXu3VuOP/74PNM03xGRsV7nqUhVXcdxL9i4MfX7KVNWRJYvj3sdiYiI6pHRo3ONRAJHikie11mItoeFqhExDGNau3btzJYtW3odhWpB586dMX78+JBlWc8ZhjHe6zyVxWLubaVb3XPPP6/EWbw46nUcIiKqJwoLfejTJ5gCcKLXWYi2h4WqkRCRHMMwrhs9ejSvTjVgbdu2xdlnn23btv1P0zQv8zpPZamUPhiJ6PGXX7Yq8tlnEa/jEBFRPXHU0flh3pOKshULVSPh8/ku6tSpk6958+ZeR6Fa1rRpU0yePNnOycm50bKsuyXLZuOr6qvRqI76/e/WbH3jjVLOVCciol0aMMAGgL1FpKvXWYgqY6FqBEQkV0SuGDVqVFbdBJZqT35+PiZNmhRq0qTJ2ZZlPS4ipteZKlLVT2MxHfyXe9ZvePKJzZxUQUREO+XzCQ47PNcfCMg5XmchqoyFqhEwDGNyx44djeLiYq+jUB0KhUI488wzw61btz7Ssqw3RCSrlnuq6pJoVPs+8simFX+7b33cdXmxioiIduywQ3NNBc7Ith8SErFQNXAiYvp8vqsOOOAAXp1qhCzLwqmnnhrq3LnzYMuyPhGRIq8zVaSqPzqO9nttRumSP9yy1kkmWaqIiGj72rS1sFdbUwAc7nUWoopYqBq+E5s1axZo1aqV1znIIz6fD8cee2ywb9+++1qWNUtE2nqdqSJV3ehEdP/PPo98euUVqyKO43odiYiIstS4Y/Jzc3KMC7zOQVQRC1UDJiISCAR+N2LEiByvs5C3RASHHHKINWLEiDamac4WkW5eZ6pIVSNORA/56qvYSxdesLJ8y5aU15GIiCgLjRgRRjyu+4tIC6+zEG3DQtWwjbFtu1mnTp28zkFZYv/99/cdccQRRaZpfiIi+3udpyJVTTiOnrJyZeJf504tiaxZw1kVRET0S7ZtoP8AOwngSK+zEG3DQtWABYPB340YMSIny6Zmk8d69uwpJ5xwQq5pmm+KyBFe56lIVdVx3Es2bkzecO7UFZHvv497HYmIiLLMyJE54Zxc4zSvcxBtw0LVQIlIXxHp2aNHD6+jUBbq1KkTJkyYEAoEAk/5fL6JXuepLB7XP5WWuudccH6Js3Bh1Os4RESURQYOtBGLuoNEhFsaKCuwUDVQgUDg+qFDhwZ9Pp/XUShLtWnTBmeffbZt2/a9pmlek203AE6l9JFIRI+54vJVkU/+V+51HCIiyhI5OT506hSIARjjdRYigIWqQRKR9q7rHtK/f3/+/tJOFRcXY/LkyaHc3NyrTNP8q4hk1feMqr4ei+mBN9+8dsuM17Zy/B8REQEADhqVkxsKyUle5yACWKgaJNM0r+jXr58vEAh4HYXqgby8PEyaNClcXFx8hmVZT4uI5XWmilT181hMB91774YNjz26KanKe1URETV2++8fkmQSh4mI3+ssRCxUDYyINFHV04cMGcK7iFOV2baNiRMnhtu2bTvWsqy3sm1duqp+FY1qn8cf3/zDvfduiLkuSxURUWPWvLmJ4mKfAhjidRYiFqoGxufzTdtvv/2Ql5fndRSqZ0zTxCmnnBLq0qXLAMuyPhWRpl5nqkhVSxxH+7/xeumim29a6yQSLFVERI3ZgQflhAIBOd7rHEQsVA2IiPgMw7hgyJAhttdZqH4yDAPjxo0LDhgwYJ/MDYDbeZ2pIlXd5Dg67IsvIh9dcfmqiONwWxURUWM1bGjYZxj4TbYNVaLGh4WqYRlbUFAQaNmypdc5qB4TEYwePdo66KCDWmZKVVbN3ldVx3H0sKVfx547/7yS8s2bU15HIiIiD3Tax4JpSj6ALl5nocaNhaoBCQaDlw4ZMiTX6xzUMAwePNh31FFHFZqm+bGIDPc6T0Wqmow6OmHVquR9U6esiKxenfA6EhER1TERwfDhYZ9hYJzXWahxY6FqIESkXSqVGty9e3evo1AD0r17dznxxBNzTdOcISJHe52nIlXVaNS9YtOm1NVTp5Q4334T8zoSERHVseEHhAOhkHGq1zmocWOhaiD8fv+UXr16iWlyuB/VrI4dO+KMM84IBQKBx30+3ySv81SWSOg9ZWXuxAsvXBlZMN/xOg4REdWhnj1txOPaSUSae52FGi8WqgZAREwRmTJw4EDeeIpqRatWrTBp0iQ7FArdbZrm9dm2Adh19UnH0aOvvHJ1+ccflXsdh4iI6ohlCfr1t5MAjvQ6CzVeLFQNw1HFxcW+pk2zaso1NTBFRUWYPHlyKC8v73LLsv4hIln194eqvhWL6Yg//GHt5lde2crxf0REjcTIkTnhnBwu+yPvZNULIqqeYDB4GYdRUF3Izc3FpEmTwsXFxadalvW8iGTVVVFVnRWL6cC//23D2ocf3pRQ5b2qiIgauoEDbcRi7hARCXudhRonFqp6TkT2cV2313777ed1FGokgsEgJk6cGG7Xrt0Yy7LeEZGsKvOq+nU0qn2fenLz8nvuWR9zXZYqIqKGLDfXh46dAjEAY7zOQo0TC1U9Z5rmtH79+hl+v9/rKNSI+P1+nHTSSXbXrl37Wpb1uYg08zpTRaq6ynG0/9tvl83/3Y1rnHicpYqIqCE76KCc3FBITvQ6BzVOLFT1mIgEVfWs/v37W15nocbHMAwcddRRwYEDB3Y0TXOOiHTwOlNFqrrFiegBc+Y471122cpIJMJtVUREDdX++4ckmcThIuLzOgs1PixU9dtxrVq10iZNmnidgxopEcGoUaPM0aNHNzdNc5aI9PI6U0WqGo1E9Mhvv4k/dd60kvJNm1JeRyIiolrQooWJJk18CmCA11mo8WGhqseCweD5AwcOzKr9K9Q4DRw40Hf00UcXmKb5kYiM8DpPRaqachw9c82a5D1Tp6yIrFyZ8DoSERHVgoEDQ0ERHOh1Dmp8WKjqKRFpmUwme3fu3NnrKEQAgG7dusnJJ5+cY1nWq4ZhHOt1nopUVaNR95rNm1OXTzu3xFm2LOZ1JCIiqmF9+tpWTo5xhNc5qPFhoaqnROTkLl26pEzT9DoK0U86dOiAM844IxQIBB7x+XxTvc5TWSKh95WVuRMuvmilM3eu43UcIiKqQT17BhGNun1FhJO6qE6xUNVTlmWd06dPn5DXOYgqa9myJSZNmmSHQqE/maZ5k4iI15kqcl19xnH08GuuXl32wQdlHP9HRNRA5Of70KSJPwGgj9dZqHFhoaqHRGRfEWnbvn17r6MQbVeTJk1wzjnnhPLz8y+2LOv/sm3qkqq+G4vpAbfdum7zSy9t5fg/IqIGon9/2wKQVXt5qeFjoaqHfD7fhJ49e/oMg799lL1ycnIwadKkcLNmzU62LOtFEQl4nakiVZ0Ti+mAf/1zw5rp0zcmVHmxioiovuvT1w7k5nIfFdUtviKvZ0REfD7fWb169eK9pyjrBQIBnH766aH27dsfZFnW+yKS53WmilT1m2hU+zz7zJZv77prfSyVYqkiIqrPMvuoBmbbyghq2Fio6p/BwWAw3LJlS69zEFWJ3+/HiSeeaHfv3r23ZVlfiEgLrzNVpKprHEcHvv9e2Zzrr1/jxONcAUhEVF81aeJHfr4vBaCH11mo8WChqmdM0zyzb9++dpbt8yfaKcMwcMQRRwSGDBnSwTTNOSLS0etMFanq1khER86f57z920tWRcrKWKqIiOqrvv1sP7iPiuoQC1U9IiKmqp7Ys2dPXsamekdEMHLkSPPggw9uZprmTBHJqilMqhpzHB333Xfxx86bVlK+YUPS60hERFQFyaTiyy+jeOaZzXrVVatKP3i/XIJBKfY6FzUenNNfv4xp0qSJFhYWep2DqNr69+9vhMPhgueff/5DETlKVd/xOtM2qpoSkclr1yZLpk4puezPd7cKtW7Ne70REWWT8nIXS5ZEsWBBNDVrplP2zTexkGUZK11X33YcfRvAR6r6g9c5qfEQTraqP4LB4AsHHXTQUQMHDuR6P6r3vv/+ezz++ONOPB4/XVWf9jpPZaYp5wSDxp9vv6Ol3blzVg0oJCJqVNavT2LhwijmzYvGZs9yYqtXJ+xQyFgSjbozEgm8D+ATVd3kdU5qvFio6gkRsX0+38aLL744GA6HvY5DVCNWr16NBx980EkkEpcnk8l7vc5TmYgcEwzKI7/7ffNQv368jzYRUW1zXcWPPySwYGEUc2Y75fPmRbU84kowKF+UlbqvqeIjALNUNeZ1VqJtWKjqCRE5omXLlo9Onjw5q8ZOE+2pTZs24YEHHohEo9G/JBKJqzXL/lISkQMCAXnlssubhkeOzOHVYSKiGhSPK5YujWHhgqjOnBUp/XJJLCCCLYYhH5SXu28A+AjAV6rKaUGUtVio6olAIPDwyJEjTx0yZAhf0FGDU15ejgcffLB8y5Ytz8bj8TNVNeV1popEpGcgIO+ePalJ/jHH5HMoDBFRNZWWprBoUQzz5zvJWbOc8uXfx0PBoLE8mdS3olF9B8DHqrrS65xEu4OFqh4QEcPv92+aOnVqXpMmTbyOQ1QrYrEYHn300ciaNWs+iMfjx6hq1OtMFYlIh2BQPjzm2PxmZ55ZaPLWBUREO6eqWLMmiYULopg3LxqdM8eJr1+fDNi2MT8ScWekUvgAwGeqWup1VqI9wUJVD4jIkIKCgtcvvPDCXK+zENWmZDKJZ5991vn2228XxePxMaq62etMFYlIU9uW94cPD3f47aVNgz4fSxUR0TaplOK77+JYuDCK2bOcsgULokY8rknLkk9LS93XkF6+N09VE15nJapJLFT1gGmadwwaNOii0aNHc8w9NXiqildffTU2f/78FfF4fLiqrvI6U0UikhsKyWvduwf73HBj81AgwNv5EVHjFI26+PLLGBYuiLozZzplS5fGgn4T66B4LxLRNwF8DOCbbNsbS1TTWKjqgWAw+MP48ePbtm7d2usoRHVCVfHhhx8mPvroo42JRGK4qn7tdaaKRMSybXlyr72sMbfd3iKck8NtVUTU8G3alMKiRVHMn+ckZs1ynJKShG3bxtexmL4Zj+u7AP6nquu8zklU11iospyI7BMMBuddfvnlNvdsUGMza9Ys9/XXXy9NJBKjVXWm13kqEhEjGJT7mhT5Jtx1V6tQcTEvIBNRw6GqKClJ3/9pzhwnMm+u427ZkvLZtjG7rMyd4br4EMAXqhrxOiuR1/gKIMuJyNFdunQRlilqjPr162eEw+H855577j0ROUZV3/Q60zaq6orIuevXpUqmTim56s9/bhlq09byOhYRUbUkk4ply2JYsCCqs2c7ZYsWRv2uC8fvl4/KytzXkd7/tCgeT2XVFFaibMArVFnOtu25xx57bK999tnH6yhEnlm+fDkee+wxJzNS/Qmv81Tm98tZwaDx19tub2F36RL0Og4R0S6Vl7tYsiSKBfOjqZmznPJvv4nZgYBRkkrpO46jbwP4SFV/8DonUX3AQpXFRKTY7/eXXHHFFZbfz4uJ1LitWbMGDz74oBOPx69JJpN/9jpPZSJyVDAoj9/4u+ah/v1DXschIvqF9euSWLgoinnzorHZsyKxNWuSQds2lkSj7oxEAu8D+CTbJqsS1RcsVFlMRE7v1KnTvaeeemqO11mIssHmzZvxwAMPRBzHuS+RSFyRbZOjRGRYICCvXvLb4pxRo3K5TpeIPOG6ih9+SGDhgihmz3HK589zEIkoAgH5vML48tmqGvM6K1FDwEKVxWzbfmPs2LFjevXq5XUUoqxRXl6Ohx56qHzz5s0vxOPxM1Q16XWmikSkeyAg7515ZpOC447P5/g/Iqp18bhi6dIYFi6I6syZkdIlS2IBnw+bxZAPysvcN5AuUF9l2w+hiBoKFqosJSKmz+fbevHFFwfD4bDXcYiySjwex2OPPRZZtWrVx/F4/GhVdbzOVJGItAsG5cOjjsprPmlyE4tDZYioJm3dmsLiRVHMnx9NzprllC9fHg8Fg8b3yaS+FY3qOwA+zrZ7+BE1ZCxUWUpEhhQWFs644IIL8rzOQpSNUqkUnnvuOWfZsmVL4vH4aFXd5HWmikSk2Lbl3f2HhjtdfnnToM/HUkVEu09VsWZNEgsXRDF3bjQ6Z46T2LAhaYVCxvzycndGKoUPAHymqqVeZyVqrFiospTP57t+wIAB14wdO5ZzmIl2QFUxY8aM2Ny5c0vi8fgBqlridaaKRCRsh+TVrvsF+//u981DwaDhdSQiynKplOLbb+NYtCiK2bOcsgULokY8rgnLkk9KS90ZSC/fm5dty52JGjMWqiwVCoVmjhs3rl/nzp29jkKU1VQVH330UfLDDz/clEgkDlDVL73OVJGImLYtj7VpYx562+0tw3l53FZFRD9zHBdffRnDggVRd+asSNnXS+NBv4l1ULwXieibSBeob7n/iSh7sVBlIRGxfT7f5ssuu8wKBAJexyGqF+bMmeO+9tprZYlEYoyqfu51nopExAgG5Z7CQt/Eu/7cKty0KW+DQNRYbdqUwqJFUcyb58Rnz3KckpJEyLaNr2MxfSMe13cB/E9V13udk4iqjv+qZ6ehxcXFTiAQ4HI/oirq06ePEQ6H85555pl3ReQ4VZ3hdaZtVNUFcL5lGSVTpqy47q67WoXateMfb6KGTlVRsiKBBQujmDsn6syb5yS3bEn5g0Fjdnm5+5rr4kMAX2zdmsqqwTpEtHt4hSoL+f3+2/fff/9LDjroIK4NItpNP/74Ix555BEnkUhMdl33Ea/zVObzyRnBoPzttttb2vvtF/Q6DhHVoGRSsWxZDAsWRHX2LKds0aKoqYpyn08+Liv7af/ToswPWYiogWChykK2bS858cQTu7Rv397rKET10rp16zB9+vRILBa7MZlM3uF1nspE5PBgUJ66/vrmoYGDQl7HIaJqKi93sXhxFAvmR1OzZjnl334bC1qWsdJ19W3H0beRHl/+g9c5iah2sVBlGRHJ9/l8a6+88krL7+eKTKLq2rJlC6ZPnx4pLy//VyKRuCTbNnSLyJBAQGZcdFFx7piDczlTnageWL8uiQULo5g3z4nNnu3E1q5JBm3bWByNujMSCXwA4BNV3ex1TiKqWyxUWUZEjmrTps3DZ511Fu8/RbSHIpEIHnroofJNmzb9Nx6Pj1fVhNeZKhKRrsGgvD9hQmHBCScW8CcoRFnEdRXLlyewcGEUc2Y75fPnO4hEFIGAfF5a6r6K9PK92aoa9zorEXmLhSrLWJb19+HDh08ePnw4b1hDVAPi8TieeOKJSElJyefxePwIVS33OlNFItI2GJQPDz88r+U5U5pYhsGLVUReiMddfPVVHAsXODprllO6ZEks4PNhs4h8UF7uvoF0gfoq2652E5H3WKiyTDAY/H78+PHtWrdu7XUUogYjlUrhhRdeiC5dunRpPB4/SFU3eJ2pIhFpYtvyzuDBoc5XXNnM9vtZqohq29atKSxeFMX8+dHkzFlO+Q/L46Fg0PgukdC3YjF9B+n9T6u9zklE2Y+FKouISHO/37/8qquuChgGL1AR1SRVxRtvvBGfPXv2qng8PlxVf/Q6U0UiErJD8t8u+wYG/f6mFiHb5t8BRDVFVbF6dRILF0Yxd44TnTMnmti4MWnZtjEvEnFnpFL4AMBnqlrmdVYiqn9YqLKIiIzba6+9Hpw4cSL3TxHVko8//jj5/vvvb04kEiNUdbHXeSoSEdO25eFWrcwjbr+jZTg/n3dOIKqOVErx7bdxLFwYxexZTtmCBVEjkdCEZcknpaXuawA+BjBPVZNeZ6WqE5EWAIYiEDxITLODlpWewBJM2YCboLOIz+fbv3379jle5yBqyIYOHerPzc0tevnllz8VkUNU9ROvM22jqgkROXnFisRd504tmXzXn1uFmjfnX9NEu+I4Lr78MoYFC6LurJmRsq+/jgdNU9aq6ruRiL6F9P6n76JRlz9FridERADsC2CYhHPGQPUABIKFZtcesUD/IbnOay9EUmWlgwG85XFUyhCRgsY65ZL/UmcRy7IOatOmDdf5ENWynj17im3buU8//fRbInKCqr7idaZtMhveL7YsWXnu1BU33nlXq1D79pbXsYiyyqaNSSxcFMP8eU581iwnunJlwrZtY2kspm/E4/oegP/FYu56r3NS1YmIBaAvgGGSl38YrMAAIxQWs1c/WH0Hhq3ufeBr1wFiGAEAcLduDkSeeXQYsqBQiUhzAB1V9X+Z9w9EegLkll183jGq+vyenmcXz/FbVb2zise2BzBFVa+s5tPdD+D4an5uvcZClSVExOfz+bpzGAVR3dhnn30wYcKE0COPPPK0YRjnuq473etMFcXjeofPJ6svOL/kn3+8taXdrVvQ60hEnlBVlKxIYMHCKObOiUbmznXcrVtTPts2ZpWVua+5Lj4EMHPr1pTjdVaqOhEpADAEfvMAsUNj4fd39TVvFbX6DgxYvfsHzO694WvafIefb3bv45fXXjwYwI11FPlXRKQIwBAAHQD0E5EmAJYBOATAdwC2ZI6bD2Bj5tNuBXCaqp4G4EQAz1f1PLuR62QA/TLv7i0iLTP//Y2q/j1zzBMAWgDYD8ASAC8BeK7Sec4AcEbm3cEAPgfgApihqrdmjjkRwNTMMcNE5CMASQDPq+o9mWNyACzNvFV0jqp+tTtfW7ZiocoeXWzbToRCoYDXQYgaizZt2uDss8+2p0+ffp/f72+ZSqVuzaaRyKmUPiwi6y6/bNWz113XLDR4SNjrSES1LpFQLFsWw8IFUZ01yylbvDhqqqLM55OPy8rc15FevrcoHk+5XmelqhORtgCGiW2Pgs8/CqbZ2t+xcyTQf0iO2aOvz+zaA0Y4p8qX461uPaFOpLeIGKrq1feCIl0e4kgXjWTm18oWq+pJ294RkdOqeZ6qhVJ9XETKAJwNIBdAVwBPqOpDFY45SURCAN5U1ZGZXO0rnWe6iMwEcBKAVwC0A/AwgC8qHPYCgOUATgHwGoBOAJ4C8FkVojYFwEJFNWpQ27Ztvc5A1OgUFxdj8uTJoenTp19bVlbWSkQu9PAf519R1RkictBNN6194/wLinPGjs3lsmBqUMrLXSxeHMWC+dHUzFlO2XffxuxAwChJpfRtx9G3kR5fnlVTOWnnRMQA0A3AMMnJG4tUYqiEwmGzW6+E1X9wjtW9j/j32RfiN/Or+xxGQRMYeQUpd8O6bgAW1Fj43aCqGwHMEJFhANqr6gwASG//qvvzbCMizQCcC+BUVd0oIrkA/iYi81V1boVDTwcQFZERqvp+pXMI0iVpK4A/IF32ggDGAThaRK5T1RSAUwFsAnCFqjqZpZtHALhURG4AsG26UufMr9Px81UviIjVEG6OzUKVJSzLGtGuXTsOpCDyQF5eHiZNmhR6+OGHJ27YsKGliJySTX/Bq+pnIjLw3r+u/3DjxmThyScX+Kv7Dy2R19atS2LhgijmznNic2Y7sbVrk0HbNhY7jjsjmcT7AD6Jx1PV3jNCdU9EbAADYBjDJSf3UJhWXyO/IGn17u+z+gwMmT16w9d6L4hIja5dNnv2NWLvvr4/PCpUFRwJoIeI+DIlAwBuEZEnVfWl7X2CiNwPoPJU590+zw5sAlAO4CgRWQGgGIAN4IcKzz8W6atJhwC4L3O1akmFc3QF0DLzti+ACQC2XeHaCGCQiDgA9s58rJ+IjAHwZoVzHAhgHYDDK3xsJoDzKrz/UeatXmOhyhKGYQzn/iki79i2jYkTJ4afeOKJQ1esWPGWiByWTeN4VfUrEenz+GObP9i4MdX63HOLAobBUkXZzXUVy5cn0uPLZzvl8+c5cBzVQEA+y4wv/wjAnK1bU1nzAwzaNREpBrA/rMCBEggcDL+/k6/1XtFAv8G22aufaXXvDaOwSa3nsLr3DsU/+2gYgH/W+pPtQOaqUhLALQDuEpFLMg9do6rf7+jzVPXszD6m3T6PiHQF8LfMu+er6i8KZWZi7AkABgBoDmAFgJNVNZH5fBPp5XuXqqqKyBQAPSudYxGARSIyCMDFAFoB2B/A/6nqaxUOnVPhmI4ASiofIyIlqLQ/K4N7qKjmiEjYMIw2LVq08DoKUaNmmiZOPfXU0Isvvjjgyy+//EREDlTVrJkUpqolItL/jddL39q4IbXfVVc3s02TpYqyRzzu4quv4li4wNGZs5zSL5fEAj4fNonIB+Xl7htIF6ilsRjHl9cXmaVfewMYJqHwGIiMgGU1Mzt3i1oDBudYPfoaZpdukKBd5+NI/Z33AwxjcF0/7zYish/SV26mqmoqs9ztzO0cGhKRfwJIAfjV/Q934zwAgMw9FEfuINNYABWn9HUDsCjzGABMV9XpAP4pItMBnJHZOzwv83t9bYVzhQHcgfRerPFIl6q/ichXqvptVY/JLGn8RV4RuRTp/V0NAgtVdujbpEmTiN/vr/ZaYiKqGYZhYNy4ccG33nqr8xdffDFbRIar6nKvc22jqptEZNgXX0RevOKKVUNvuaVFyLa5rYq8sWVLCosXRTF/fjQxa5bj/PBD3A7axreJuL4di+k7SO9/Wu11Tqo6EfED6AVgmOTmHYpAcLBYlmn16Ota/QblmD36wN+hE8Tn8/x+DmbHzlAn0k5EAqoaq+vnV9UlACZXeP9dAO+KyK2Vjjuq4vsiMrjS41U6TxUzzQAwo8JzPaOqOxpl/oslmJliVfFm1xbSywe/zjy2XESW45dFaJfHZG7I/AWAbyo9/8u787VlMxaq7DCoffv2nIlMlCVEBGPGjLFyc3NbvfPOO7NEZKSqLvQ61zaZjb+Hfb00Nv3880vG/elPrcIFBb5dfyLRHlBVrF6dxMKFUcyd4zhz5kSTGzcmrVDImFde7r6WSuEDAJ+Xbk1lzVJZ2rXMSOtB8PkPkHD4UPjNnkZx05jVd6Bl9eoftHr0gdG8ZbUHJNQmCdowmjZ33NUruwOY5XWeesgnIu9V+tgCVT0f+OkHeC8BeF9Ekkj3hldVdd62g6tyzE50RQOZ8idZNCG40bJt+7VDDz10bM+ePXd9MBHVqQULFujLL79clkgkDlPVrNo4KyISCMiteXnGeXff0yrUvLnpdSRqQFIpxbffxLftfypbsCBqJBIatyz5pLTUnYH08r35qprc1bkoe2TuSTRUgvZB8JujNeq097ffO2L1Gxy2evXzm117wsirPwtmNt90ZXns3dcvUdV/eZ0lG4lIt8x+KKpFvEKVBVzXHcCBFETZqUePHhIKhXKffPLJ10Xk5N2ctFSrMssrrjBNWTl1Sskf/nRnq9Dee3u+CofqKcdx8eWXMSxYEHVnzYyULV0aD1qWrFHVdyMRfQvpAvV9NMr9T/VFZk/MvgCGSTjnYKgeIEG7wL9f91ig/5Bcs0cfMTvvB7EC9adBVWJ16xWOf/rhUAAsVNvBMlU3eIXKYyJS4PP51l5zzTVmNl5OJ6K0kpISPPzww04ikbgglUrd73WeygxDTgra8p8/3NLC7tHT9joO1QObNiaxcFEM8+c58VmznOjKlQnbto2vYjF9Ix7X9wD8T1U3eJ2Tqi4zzKAfRIZLbt6hGo32N8JhmL36idV3UNjq3hu+vTpAjIaz7zI+fzY2X3fxl+7WLft5nYUaLxYqj4nI0OLi4lemTZtWb386RNRYbNiwAQ888EAkFovdmkwmb9Ys+wtUREYHgvLC1Vc3Cw8dGvY6DmURVcWKFQksXBDFnDnRyNy5jltamvLZtjGzrMyd4br4EMBMVXW8zkpVJyIFAIbANEdIMDRWnfL9fM1bRa1+gwJW7/4Bs1tv+Jo28zpmrXLLSrHu2IPiSCZDFe7dRFSnWKg8JiKTu3fvftdxxx3HVz9E9UBpaSmmT58eKS0tfSiRSExTVdfrTBWJSP9AQN46d1pR7uGH5zWcH0PTbkkkFMuWxbBwQVRnzXLKFi2KmgDKfD75qKzMfR3p5XuLs+37l3ZORPYCMEzs0CgYxiiNx1r5O+4bCfQfkmP26OMzu/aAEc7xOmadW3fsqDJ388Z+qrrU6yzUOHEPlcdM0+zTsmVLlimieiI3NxeTJk0KPfzwwxPWr1/fUkROUNWsuSmpqs4UkQF//9uGDzduTDU57bQCLiduBMrKXCxeHMWCBdHUrFlO2XffxuxAwFiRTOrb0ehP48t/9DonVZ2I+JC+h9Awyc0bi0RiqITCttm9d9LqNzjH6tFH/J06Q/xmo1/h4u+0rxuf+UlvACxU5AkWKo/5/f7+zZo17MvxRA1NMBjEGWecEXrqqafG/PDDD++KyFhVLfU61zaq+rWI9Hnqyc0fbtiQbHPBBcUBw2CpakjWrUti4YIo5s5zYnNmO7G1a5NB2zYWOY47I5nE+wA+jcdTW7zOSVUnIjaAgTCMYZKTeyhMq6+RX5C0evf3WX0GhsweveFrvVdWji/3mtm1R0587sy+AJ7yOgs1TixUHksmk/s0bdrU6xhEtJtM08TJJ58cevnll/suXrz4s8y9qtZ6nWsbVV0lIv3eebvsrU0bU92uuba5bVl8IVYfua7i++8TWLQoitmznfL58xw4jrqBgHxeWuq+hvTyvTlbt6ay5kop7ZqIFAMYCitwoAQCB8Pv7+Rr0y4S6Dc4ZPbqZ1rdesEobOJ1zHrB33FfQ0Kh/b3OQY0XC5WHRKTI7/fbeXl5XkchomowDANHHXVUMCcnp9Nnn302W0SGq+p3XufaRlW3iMjwOXOc5y67bOWIP/6xZSgU4raqbBePu/jqyxgWLIzqrJlO6ZdfxgI+HzaKyAfl5e4bSBeor2Mxji+vLzLjy/cGMExC4TEQGQkr0NTct2vU6j84x+rR1zC7dIME7Ua/fK86/O32BpLJfb3OQbtHRApUdbPXOWoCC5W3uhUWFjqZMadEVA+JCEaNGmXm5OS0ePvtt2eKyEFVvEN8nVDVqIgc+c2y+L/Pm1bymzvvahUqLPR5HYsq2LIlhcWLopg/P5qYNcuJ/PBDPBS0jW8TcX0rFvtp/9Mar3NS1YmIH0BvpPc/HYpAcLBYlt/q2c+1+g3KMbv3hr9DJ4jPx3//a4CvVWtoLFokIkFVjXqZRUSaA+ioqv/LvH8ggNmqusMluCLSG8B3uzhmCoAvVfW9mk1cfSKyL4Atqrq6mqe4H8DxNRjJMyxU3urWsmVL0+sQRLTnBg0a5MvJySl88cUXPxKRI1T1fa8zbaOqKRGZuGZNcuXUKSsuvOvPrUKtWvGvHi+oKlatSmLhwijmznWcuXOiyU2bkqZtG3PLy90ZqRQ+BPBZ6dZUuddZqepEJAfAYPh8B0g451D4zR5GcdO41XegafUeELS694bRvCX3P9US8Zswiooj7to1+wBY4EkGkSIAQwB0ANBPRJoAWAbgEADfAdiSOe4JAC0yn9ZCVbsAGAfgiQrHvFfp9Odv5/lyAHwN4KtKD52jqpU/VpX8lZ+zGMDvVPVpEWmRyVcAIAhgNYCLAAwG8GXm/W1j/Bfjl8NB2gE4UlUXZo45EcDUzGPDROQjAEkAz6vqPRW+tqX49ZCRan1tdYGFykOmafZp0aJFyOscRFQzunXrJrZt5zz55JOvishpqvq815m2ydwz62rLkpXTzi25/Y4/tbQ7dQp4HavBS6UU334Tx8KFUcya5ZQtXBj1JRIasyz5X2mpOwPp5XsL4vFU0uusVHUi0hLAMAnaB8JvjobfbO9v3zFi9RsUtnr185vdesHIzeMfsDrkb9dR42vXdIFHhQqAIl0M4gDczH9v77YE7wPYdr+3wyt8/HgReV5VFwFYraonVfwkERm6nXO9oqpn73FyAKo6UkRMAJNV9T4R+c22nJkrUCNFZCKAXFX9SybTYAB3i8jfVPVfVXyqFwAsB3AKgNcAdEJ6mMhnVfjcpvh1gcwKLFQe4oQ/ooZn7733xhlnnBF66KGHHvX5fJekUql/eJ2ponhc7zUMWX3xRSsfuunmFnbv3rbXkRoUx3GxZEkMCxdEUzNnRcq+Xhq3LUtWq+p7kYi+hXSB+j4a5f6n+iKz/6kLgGESzjkY6h4gQTvf7NojZvUbnGv26CNm564Qy+L+Jw/5O+0bjs/6tKtXz6+qGwHMEJFhANqr6gwA27sqOaJCWZpe4eNHIX21Z9FOnuZCEclT1ZcApAB0ylxZ6or0lSEAuFZVP6pq7szy1GDm3QCAAZkrRIsBbNuWkgDwGwArAKwUkWsA/CfzORep6nuZK3J7AThsO0/jF5EWmWJ2KoBNAK5Q1W3nPwLApSJyA4Bta9I7Z36dDuCMCnmtbLpVyTa8sa+HTNPcesEFF+Tm5uZ6HYWIatjGjRvxwAMPRKLR6J3JZPIGzbK/bEXkoEBAXrriyqahAw7I4Tqkatq4Mb18b/68aHzWLCe6alXCtm3jq1hMX4/H9T0A/8u80KJ6QkQCAPpCZLjk5h2q0egAIxyG2as/rL4Dw1b33vDt1QFicMCLF1zXRfLrL5GYNwuJpYuRWv59yt24ERop80FkluuU9fcyn4jcBqAH0svcUiJyK4C2AJ5U1ZdE5HYAEaSvaKUAzAPQJ/P4V5lzzADwKQADgAngPaSXEn6ZKS9tkN6jt83lAG6v8P7Sqt7kWET6ADhuJ4e8g/TSu/bbilpmeaMBYASA7zP3P9wn8/42UwBU/IHi7MzXXPG5xgB4s9JzrcMvr9xV9tHuFMa6wkLlERFp6vf7f7z66qsDXFNN1DCVlZVh+vTpkdLS0sfi8fgUVU15nakiEekTCMg750wpyjvqqDy+OtwFVcWPPybS93+a60Tmzo26paWuYdsyq6zMfc118SGAmV5viqfdk9n3sT9Mc4QE7bHqRLr4WrSOWv0GBaxe/QNm917wFXM1SV1LrluDxJzPkViyEMlvl6m7Zk1Ky0oNNxoxxG/BX9DcNYvbqdWsg89s0gaaiGLjm39flnJK9/Eqc+bq1KEAXgVwAoBLANwC4B+q+n2F4/oCOBdAGwBrAdyvqh9UeDwf6VVkKQDRzHChn4ZSZApNh51EWamqKyucryuAv2XePV9Vf7UsMlOspmUyrcpk/qzC4z0A/HU7z3WRqs6tkPvFzMe74eerbb/Y+yQigwBcDGA0gA8A/J+qvlbh8SYAntvOc3EPFf1Kx4KCgmjmJ2FE1ADl5OTg7LPPDj366KOnrF27toWIHK+qMa9zbaOqc0Sk/7/+ueHDjRuTxaefXmjyBzw/SyQUX38dw8IFUZ01yylbvDhqAij1+eSjsjL3dQAfA1gcj7vb2ydBWUpE9gIwTOzQKPh8o2Carfyd9nUC/YaEzZ59fWbXHjBCYU7fqwNu1EFiwRwkFsxF4puvkFqxIqmbN4tGy32aSsGXV+yaTdq4dvNOPrPdgX6zSWuYha1gBHOA9BWSn6ScUrjxaFsRES9WBIjIfgAmAJiauTJlAThzO8cVIH01aSqA7wG0BnCviPy47bYbmVte/EtVJ1f41KcBxDKPbxCRtgDurnT6tgBOrFimMscvBjByJ9mbALgL6atK3yFdqu4VkXNU9cfMORZUPkem5BVUeJ4t2znmUgC5Fd4PA7gDwNkAxgNoBeBvIvKVqn6bOc/GXZ0n27BQeaddYWEhX7kQNXDBYBCnn3566Omnnx71/fffvycih6jqVq9zbaOq34hIn2ef2fLBxg2pdhdeVBzw+RrnX01lZS4WL45iwYJoatbMSPm338btYND4MZnUt6NRfRvp8eUrvM5JVSciPgDdAQyTnLyxSCb2l3CObXbvnbT6Dc6xuvcWf6fOEL/JsZe1xHVdpL5bhvi8mUh8uRip5d+5umGDuuVlhsYdMew89Re2dK1mHWB1OcTvb9IaZpPW8OUWQdLrKqt09dxn50J8PlU32RTpqz51SlWXAJhc4f13AbybWfJXUS6Atar6deb970XkawBFSJeZbX5xk1JV3VDp/bnYfumojjwAa5BeKqgAvhWR7zKZfqzqSTI3q56L9HTDil6u8N8W0nuovs4813IRWY5flq4WAL4A8M1OzpNVWKi8076oqIi7wYkaAb/fjxNPPNH+73//22fRokWfi8iIbLqvkKquEZEB771X9vrGjale19/QzLashr8CcO3a9P6neXOd2OzZTmzdumTQDhkLnYg7I5nE+wA+LS1NZU35pV0TkRCAATCM4ZKTeyhMs69RUJiweg/wW30G2maP3vC1asvx5bXA3bQRsdmfIbFkAZLffK3umtUp3VpquLFyQww//PnNXbNpOw227G9Y3dsY/sLWMAtbQvyW4OdBBHvEl9c0ltywoiM8KFRVpao/ishHIvI+0kv6fADeUNWZlQ7tvZ1R5v9W1Yd3cvodTRbcVabvReRDAO+LSBLpfvDfbUv5dmIWgPVVeIquyEznU9VNIvJSped6tYr3b/zpPNmGe6g8EggEHhg1atQZAwcO9DoKEdURVcV7772X+OSTT9YnEonhqlr5p2+eEpGAbcuz7dtbB/7x1pahnJyGU6pcV/H99wksXBjFnNlO+fz5DhxH3UBAPistdV9DevreHFVNeJ2Vqk5EmgIYCiswUgKBg9WJdPK1bRcJ9BscMnv2M63uvWAUNPE6ZoPhxuNILJybXqa37CukVvyQ0k2boU65T1MJ+HKK1Cxq41rN9jbMorZiNmkNf5PW8Nl1s1Jr7XM3lzlff3ruLkoHUY3jFSqP+Hy+zgUFBV7HIKI6JCI48MADzZycnOZvvvnmFyIySlXneJ1rG1WNicjR330X/+d555WcdNddLcNNmtTPfyZiMRdffRXDggVRd/Ysp+zLL2MBnw8bReSD8nL3DaQL1NexGMeX1xeZ8eUdAQyTUHgMgJGwAsXmvl2jVv8hOVbPPoa5bzdI0Ob48j3gui7cH79HfO5MJL5ahOT337q6br3rlpf5NO6IEQjDX9gyZTVtD3Of0T5z2xK9vKYQMWrsalN1mEVtbefrz/b26vmp8aqf/1I2AK7r7sVCRdQ4DRgwwAiHwwUvvPDChyJyZGatfVbIbKaetHZNsmTKOSWX/vnuVqHWrbN/e8mWLSksWhTF/PnRxKyZjvPjj3Hbto1v43F9IxbTd5EeX541yyxp1zI3Ge0FYJjk5h+KQHCwBAJ+q0df1+o3KMfs0Rv+9p0gPp8FAKlVJdhy81UIj58Ec99uP53H3bIJW/5wLbS8DFbfgcg5cxqS3y3D1j/fAvh8KLjpzzBycrH13tuRO+ViiD/7v99rgrt1M2JzZiK5eB4S3yxVd9XqlG7dkp6iJwJffnPXKt7LDTfr7TP3beM3m7SGv7AVDDMAeFiadsZf0MIngVC3XR9JVLNYqDwgImIYRrP8fP4Qjaix6tq1q4RCofDjjz/+imEYE1zXfcbrTNtkNgrfYJqyatq5JXfdcUdLe5/O2TOQVFWxalV6/9PcOY4zd66T3LQpZdq2Mbe83J2RSuEDAJ9v3Zoq9zorVZ2I5AIYDL//ALHDY+H39/AVN49ZfQdaZp8BQat7b/iat9zh55f+825IKOfX5w3loOAP90B8fmy6Yho0HoPzyvPIv/oWJL5ciPisTwERBPYf0eDKlJtMIrlkAeLzZyO5dAlSP/6QcjdtSi/RS8bhCxeqv0nrVLBZB8PqPdjvb9IGZpPWMOw8iEiVB0JkC39+c4gYnbzOQY0PC5U3in0+nxsIZM8LFCKqe+3bt8fEiRPtBx988CG/3988mUze53WmihIJ/YeIrL344pUP//6mFqG+fb2Zo5NKKb75Jo6FC6KYNdspW7gg6kulNGaa8nFpqTsD6eV7C+LxVFbd54t2TkRaARiKYPAg8Zuj4Tfb+Tt0jFj9Boetnn39ZrdeMHLzqvwPZcGNd6Bs+j9+9XHJDPDTqAOxAoBpAZYFjTpQJwKjoAni82Yhd8rFNfa11bVkyY+Iz/kciS8XIfn9N6pr16Xc8lKfxhwxLBv+gpYps2l7hPYe6du2r8mf3wxi+AT1/LWg67pIbl6FxOpliP6wAG4ytrP7MxHVinr9h6gea5+bmxsDEPQ6CBF5q0WLFpg8ebL9wAMP3G5ZVutEInGNF/dQ2RFVfU5ENlx37er/XnZ50/DIkTm1Ph7NcVwsWRLDggVOatZMp+zrr+O2ZclqV/VdJ6JvIV2gljsO9z/VF5mrHV0ADJNwzsFQd7gE7Xyza8+Y1X9wrtm9t5idu0Isq1aWbmy993bE3n8L4dOnQEQQOvZklP37XviKm8PdtAGBIQeg9O93wihogvDJE2sjwh5zy8rSo8cXzUNy2VeaWrUypVu2GBqNGKoKf34z1yxqq+Fm3QyzU9ufl+hZNpClS/Sqwo1HEFv9DRJrv0Vi/Y9IbF6lVvlq1x/bilQiZjhxV/wG0DzHcLvmi36cSuWJiKGqvD8c1RlO+fOAiBzfsWPHf5922ml5uz6aiBqDsrIyPPjgg+Vbt259Oh6Pn62qWXW1RUR6BQLy7qRJTfLGHZNfoy/ONm5MYuGCKObNi8Znz3aiq1YlgrZtfBWN6huJhL6H9P6njTX5nFS7Mjet7weR4ZKbd6hGnf5GOFfN3v3E6jMobPXoDV/b9kjfZqjmlE3/BwJDhv9iD9U2mkpi6103I3TsyTA77gsgfWUn9r/3kVq1ArlTLkbk2ccQGHog/Hu1r9FcVeUmk0guXYL4gtlIfrUYqR+Wp9yNG6FOuaHxqPjCBepv0tq1mnYQs3gvwyxqA7OwNYxwQb0cBe+6LlKl6xBftRTxtd8juakEumWVaznrXYlHjHgiacSSioKgoFWuuB0KDbdLkeHrUGjIXvmCdvkG2uYbyAv8/LXn/XGrUxpHB+6ZpLrEK1TeaF9UVMSrU0T0k5ycHJx99tnhRx999IQ1a9Y0F5FjVTXqda5tVHWeiPS7//6NH27YmGp25pmFZnVewKkqfvwxgYULopgzx4nMmxd1S0tdw7ZlZmmp+5oqPgQwa+vWVNZ87bRrIlIIYH+Y5ggJhg6B39/F16J11Oo3KGj16m+Z3XvBV9zMk2xupBxGKAzx+WEUNIE6zk+POS8+iZxJF2LLLVenP6AKTcRqPVNyzar/Z++846Qo0j7+e6p74obZHAhLThIkB0EURQFzznp3emI8s3feeXfq3Xn6XvKigglFkoqCmSCKgoLknHMOO7N5J3RXPe8fPQsLkll2Fra+H9eZ7q6uerp3malfP6FgLZyL2MqlkBvXsdy9R3J5meBopSCXF2ZannJnN2F/k76G2cXJazIDuSDDTGgVveNF2THEdq1DbPd6WIVbYRfvhFm+yzajJaSsqIhYkghAbrLgtgFSLTME2jQURkFAiIKACwUBDxqkEExBgJPPdVQFnpssYmUh1QjOQrUaTa2gBVUCcLvdbTIyMtyJtkOj0dQtPB4P7rjjDv/48ePP37hx47dEdBEzlyTariqYeSMRdZ04oWR6KGg3e+zxbK9hHFlUWRZj7dooli2N8Pz54bIVKyJuAGWGQTPLy9VkOOF7K2MxpcNzThPi5csLAPQjn38ghBgAl6uBq2XbSnf3PsmuTl0MV7uOEP6khH7PRefPdopMSInyN/8HuN1wte0Ad4fOzvHZM+Du3gfkcsE3+AqEHvk5zEZNkHTLnTUyvqqshLVkPmLLFsNevxpy+3bJJcXE4UrBLGGmZCtXVmPly25juJsNNM10p/y48PiB06QYhF1aiOiuNYjt2Qg7tB1cspPdlXslWZXCsiwRthgBz37vUut8Ei3SDbMgQCgIeFEQEEjzEgDUmFAsCBDWhdAYzqKzGk2toEP+EoDf7//2iiuuOLdt27aJNkWj0dRBmBmfffZZdOnSpVtjsVh/Zt6ZaJuqQ0Qpfj9N6tDB2/nZ53L9bvf+uV95ucSK5VEsWRqR8+dVlm/cGPN7vWKLLXlaJMzTAHzHzNsTZ73meCEiA0BHAH0pJXUwLOscGIbP1aGz7e7WO8XdsTPMFq3PuAp5x4JSCva61bCWLIC1ejnk5k1KBYPMleWCYxES/lR2pTdUrpym5M5qIlwZjWBmNICRnFnnQ/SUHYO1ZxOiu9bBDm6BVbQTZvkuaUaLoWIREbEkAUBOkuDGAVKt0gVaZZJomiaoICBQEBBomEJwHeWhS01z98fh8OsLrV8y839rdWBNvUZ7qBIAMzdITdXpUxqN5tAQES699FJPSkpKk++++24hEZ3LzGsTbVcVzFxGRAOWLo289+gjOwdec20gacnicHTBgnB0717b6/OLZeFKNcm28Q2A2WVlsjTRNmuOHSLyA+gJIc6lpJQhcLm6iLQMy92lh+nu0sPn6tAZRoPGdV4Q1CR24V5Yi+bAWrEU9oa1ULt321xW5qzZZLpgBnKVK7sp+xr1MlydnLwmMz0PZLjqbIieXR5CdOdaWHs3wgpuhSrZxZ7KvZJi5fu8SyluQoNUUs3ShGqdQ6J5G8Nokrbfu5Tu3eexrDPX2Cxd+NwCTRJth6Z+oQVVAlBKpSclJSXaDI1GU4chIpx33nmu5OTk7MmTJ88loguZuc6EsDBzjIiu2bo19n///U9h57Iy9Tmc8L1FpSXSSrR9mmOHiLIB9IXHM4Dcnothmi2Mxk0qPd16+11nd3O5258NkZZxxuf9qlgE1pKFsJYthrVuFeS2rTYXFxOHKw2WFoyULOXKbKx8OS0MV/fzzary44Y3GahjIXpK2bD2bEJs13pYhZthFe1wvEuRImYrIiIxKRQD2UnELQJCtUwXaNWKRNOAMJukmSgIuNEwheAxjz13qa7QKJWQ7EGrRNuhqV9oQVXLxBf1TfX7/Yk2RaPRnAZ069ZNJCUlBT788MNviOgqZv4y0TZVES9L/GSi7dAcO3FvQks45csvAvN5cHuyXG3aR9zdeye7O3URrjbtQV7fabnyPCuFsv/+Bfb6NTDyGyL1yWdBhgFVXobC26+A2aQFOBKG58LBiC2aB2vhXMC2GYYLiEUIhglXTjPpyWkOd5uL4wvdNoCRkgVyShLWCWFhVxQjtmstYns2wgpugyrZye7KPVLEysm2YiIcY0pyE/KSSTVLE9w6i6hFK2EUBASapHlRECBk+qjOeZdqggYpAgQqSLQdRJQLoAUzfx/fHgBgwZHyYomoM4CNR2lzL4BVzDy9Zi0+7HiZANoz87dHaNMfwHJmDtaGTXURLahqHz8AuFz1L9Zco9GcGG3btsWtt96aNGbMmI+I6E5mfjfRNmlOD4jIBaAzQP0oJWUIPJ7e5PEa7k5dlbtb72RXh84wm7YAGcYZUSgpNn82REYW0m6/ByX/fB7FzzwOrqxkuWOH5PIKw1q+hEgIxN4fr1jaSOk4hABFRnImzOQMCH8AvqadEyowlLJh792K6O51sAo3ww7tgCjbJV2RELMVEVHLFrYCsvzErVKFapFOaNNCiKYBYRYEDBQE/GgcEPDu9y7VK7L9BMmckajx4wKkD4BmALoRUQaAdQAGAdgIoCTebhyAvPhpeczcFsBVAMZVazP9oO5/cYjxkgGsBbD6oEP3MPPB+45m+4i43QDQGsBZALIBXADg28PYdGv8+B4AWlBpao0sj8cThb73Go3mOGjSpAnuvPNO/9tvvz3CNM0827b/lWibNHUPIkoF0BumeS75k4bANDsY2blRd5eebleXHl53h84wcvMTbWaNoGIxWCuWwFq6EPbaVZBbt0h71zYBqajirWEQvhQWLi/7W59DxtndzMimxcgc8gsYvlQAEEXTRyCpw4WI7VgF4U9DdOsypA+omQp/R7Q7Uo7ojjWI7dkAK7gVsmQX3BV7bBErI2nFRGVMkc8F5CUL1TRNcKsMQqsWjnepIOBBQcCLnKQz07tUE2T5CTGJtASawABsADEAKv7+UFVMvwFQVcP/0mr7ryOiCcy8HMAuZr6p+klE1PcQfX3GzD8/acOZ961qTUTvMXMxEeUd1OxQNp3s0Kc9elJf+2T5fD470UZoNJrTj9zcXAwdOtQ3YsSIP7vd7gaWZT3FulRrvYaIGgDoR17fBTDNgTBdBWazlpXu7r2T3J26mq72Z0Mkp3gSbefJYG/dhNjCubBWLYe9aQPz3r1SVZQbHAuT8PhhpuVLV3ZT+FteYITFfAT63QJPXkvYxbuobNEXlD7gTqhoBcrmf4q9H/4J3mZdkXbOTUjpdgWKvx0JIyULoqIYvpY9EfrqdRj+NAR6X3dCtiqlYBdtR2zHmn25S1S6S7kiQYVYWMQsW1gKyPQRN08Vqnk6cZumwmiWJkxHMPnQOCDgd9VP71JNkOknRGwkExEl4vMxvgj5JCLqB6ApM08CDik6zqsmTN6qtv8KAKsALD/CMA8TUSozfwxAAmgZ9xydBWBFvM1vmXnmiVwDETXDjz1eVaQQ0YPx92FmfiP+visRWcy8/kTGPN3Rgqr2ydYFKTQazYmSlpaGoUOH+keOHPlAcXFxQyL6KTPrhzT1ACISANoC6EfJKYMg5bnk86W4zupkubv1TnZ17EKuVu1Abvdpl/+kyksRXTgX9vLFsNavYbVjp+SyUqHCFYKIYARylCuzQCXldDJcbRqbrowGMNMbQLi8QDUvjSzdC8ObDBIGVLQShjcFACA8SWh49zAwK4Qm/w/R7avgadgWWZc+CqtoJ8LrfkDlqplIH3AnSud9DCu4Da7MRj+2M1KJ6O61zkK1wa2QxbvYXbFbiWgppBUTYUuR23C8S03SSLXOENSyqTCaBIQoCLhREPAiN5kgtHfplOE1CS4BFZVIAZDICqOXA+hIRAYzy/i+54no3bgQ2kJEz8LxaEkAi+F4sm6vFqqXFm8jALgATI/v/xczTyeiRgA6A/hbfP8vq71PI6LWzLzmeIyOL5PwHA6fHxsBUJXLW/27pyGATABaUGlqhaykpCT91Emj0ZwwSUlJuOuuu5LGjBlz9c6dO3OI6EpmDh/9TM3pBBF5AHQH0bmUnDoEbnc3kZzCrrO7k7tLzyR3x84wGjcFCXFaVOBTtg175TLEli6EvWYF5NYtUhWFwJUVgq0oGcnpbGY0kt7sZsJ1di/TldEAroxGEP5AlZg86nenO781wuvmwNXzaoTXz4W3SScAACsJEgaIBITbD2cO61C24FOkn/9T7P34r4iFdiC2e4NT6CFWCZTuUp5IoeJYpYhZUsRsRrqPuGncu9S6QBjN0oTRpJp3Kdl9+lXGO9NI9VB0byVnIkGCKu6dsgE8D+AfRPRY/NDTzLwJAJj5l0TUFcD9ABrByVl6/aC8pxvhzNUlgAgzR+JFKaoIA9hVbfsxHEj5QXadBeDl+OYvmHnpQceTAfwPwCvMvPswl2cx86pD7P/kMPvrBVpQ1T5ZycnJZ0Tyr0ajSRxutxu33367/8MPP+y3bt26mUQ0kJmLEm2X5sQhonQA58DlPp+8vkEwzTZGfsOIu1tvr/vsbm5Xh84wMrMTbeZRsXduh7VwLmIrl8LeuJ55zx7FFeWkopWCXF6Y6fnSndUE/mb9DVc3p/S4GcgFCYNwkvMSf+s+KPz8Jewa8xTceS3B0kZk6zKQ4ULoy1fBdhTClwIVq0TRjHdYFG1hw6pE0bJPKBpVtHvN9/C7wN0bGKpVpkCrAmEUBIRoEnCjICCQl0wwhPYu1XUyfCT3VnIWnCIQtQoRtQNwB4D7mFkSkRvAj5LziCgNwF8A3AdgExwPz3+JaCszbwQAZi4holeZeWi1U98HEI0fDxJRYwD/PKj7xgBuZOYd1Xcy8woA5x/GbjeANwA8F293ODYQUdWiyQxg4RHa1hu0oKpliChbCyqNRlMTGIaB6667zjdp0qT2ixYtmkdE/Zl5e6Lt0hydeEGBJgD6kc8/EEIMgMud52rVNuzu1jvF1amLcLXrCOFPqpPfF6q8HLEl82EtXwx73WrIHTskl5QQRyoEM8NMzVaurAJOyjlLuFpcbJgZDeHKaAjh9gGnQIwopSBL9yC2ay3MQB5Y2rC3LVXRtV8rilWKmGULaTPSvIQGRKp5ZKVq00gYzToIURAw0CTgQuOAQKqHAEALptOcLD9hdRBZiRibmVcCGFpt+2sAXxPRiwc1TQGwp9qi7ZuIaC2csLnqQjD1oP6DB20vwkEiiYieOAG7Y3A8Ykdr95uD98XDEus1WlDVMm63u1FSUpIuh6LRaGoEIsLgwYM9ycnJBTNmzFgYF1X1NuyirhLPS+gIoB+lpA4mr+8cGIbX1bGL7enWO8XVsTPMFq1BhllnBJRSCvaaFbAWL4C1ZgXklk1SBUPgcIXgWISMpACb6Q2VJ7sZuTp0NVwZDWBmNIKRlF4VoldztlhRxHavd3KXCrfCLt4Js3yXbUZLSFlREY5JEgTkJgtuGyDVKkOgdSPHu1QQcKFJwIP8FIIpdDhefSDLTwJIaKW/o8LMW4loJhF9AyekzwAwhZnnHdS08yFKlb/BzO8cofvDVRbUnCJIF4iqXfx+/9TLLrts4FlnnZVoUzQazRnGwoUL1eeff15u2/ZFzDwn0fbUZ4jID6AXDKM/JSUP4nBlF5GWYbm79DDdXXr4XB26wGjQqE6UG7b37oa1cA6sFUthb1zHavduyeXlQkUqBJkemGl5yp3VhF05zQxXZkO40hvCTMsDGTX3TNYu3YvozjWI7d0EO7QdXLKT3ZV7JVmVwrIsEbYYAQ+hQQqpZulCtckUonm6EAUBQkFAoElAIOBN/L3U1A3u/CgcHrHIepyZX0m0LZr6gfZQ1T7Zfr8/0TZoNJozkC5duoikpKTU8ePHf01E11aV69WceogoB0BfuD0DyOO5CKbZwmzctNLdvbff1amby93hbIhAesKKR6hIGNaSBbCWLYK1bjXk9m2Si4vBkUqDpYSZmqXMzMbKl9PKcDW5wHRVheh5koCT9OYoO4bYng2I7doAO7gFVtFOmOU7pRkthopFRcSSBAA5SYJbBUi1Shdo1YZE0zRhFgRMFATcaJhCcBnau6Q5NrL85EYd91Bpziy0oKplmDnd5/Ml2gyNRnOG0rp1a9x+++3+UaNGfSiEGKqUGpVom8404vlPrQD0paTki8B8PtyeTFfb9hF39z7J7o5dhKtte5DHW6vly5VSkBvWILZ4PqzVKyA3b1IqWMhcUSE4FibhS2Uzo4FyZzeFu90Qw0x3qugZKRkgEicsVOzyEKI718DavRFW0Taokl3sqdwrKVa+z7uU4iY0SCXVLE2o1jkkmrcxjCZphIKAFwUBgXTvvvuqc5c0J02Gjwy3gcxE26GpPxyToCKiXAAtmPn7+PYAAAuYueQo513NzBNOtp+jjPEfZv7FiZ5f2yil/G53nQmR12g0ZyCNGzfGXXfd5Xv77beHm6aZZ9v2345+luZwEJELQBeA+lFKyhC4Pb3I5xPuTl3Z3bVXsqtDZ5hNW4AMo1Y+3GWo0FnodsUS2BvWsdq1y1mzKVopSJgw0/KUK6uAvfk9hLtDI2FmNIQrLR9kuo5bsChlw9qzCbFd6+IL1e6EWb5LmpEisBWhSEwKxUB2EnGLgFAt0wVatSLRNCDMJmn7vUses/a8SxuLFB6ZHMHv+nvQvcH+yy2OMFr9pxztsx0TvrjVj/VFCvd+GoEpgI9u8iPgJTz8RQR/u9hT5RHTnIakeQk+E3W/JKbmjOGIgoqIMgH0AdAMQDciygCwDsAgOBVISuLtlgAIxU97EcBtzHwbnGohE461n2OFiH4K4Kfxze5E1DH+fhIzvxhvkwxgTfynOvccVOO/VlFKeVwuV6KG12g09YScnBwMHTrUP2LEiOfcbndDy7IeY500e0wQUSqA3jDN/uRLGgzT7GBk50bdXXu5XZ27e90dOsPIzT+lNqhYBNayxbCWLoS1djXktq02FxcRhysNlhaMlEx2ZTZWvuxmwtX9XNOV7pQfN3wpwHGIFruiGLFdaxHbswFW4Tao0l3srtwjRbScbCsmwhZTkpuQlxz3LmWRaNFKGAUBgSZpXhQECJk+qlPepV9+Gamq1vcjBrUwMeqa/VEiry+wMPoaH37YLjF1gw0CcEUbU4up05yAh2AKSkiVP0395GgeKoZTKSQGp1rI4aqGrGDmm6o2iOi2E+znmGDmtwC8RUTXAngawKcA/n6Mk4VsAAkVVNpDpdFoaoNAIIChQ4f6R44ceXdRUVE+Ed3OzFai7aprEFFDAP3I67sApnkhTFeB2axlpbt77yR3p66mq/3ZEMkpnpoeVykFtWUjYovmwVq9HPbmjYr37FWqssLgWJiEJwlmegPpzm4CV+uB8bymRjBSs0AkjipglLJh792K6O51sPZuhl20HaJ8t3SFQ8xWREQtW9gKyPITt0oVqmUGcesWwmgaEGZBwECTtCQ0SiV4a9G7VBO8f70fz06PHPJY4KDfoscAKixGeYyRk0T4ZpPEXy8+LdZJ1hyBNOdXqEP+NLXGEQUVM4cATIqv+Ny0KsH5eKsS1VQ/VRDRfXBWlF4GoBuAKwGMIqINAJ6Fs4YE4m0A4C3s92iBiNzxevu1SvwJnss0deqaRqOpHfx+P+68886ksWPHXr5jx47JRHQZM1cm2q5EES/n3Q5AP0pOGQQp+5HPl+I66+yYu3vvFFfHLuRq1Q7kctVY/pMqLkJ08TzYy5fAWr+G1c6dTohepFIQCRiBXOXOaqyScroYrjYNTVdmI5hp+RAuD3AE0WRXlsLatc7xLgW3QhbvhLtyry1iZY53KabI5wLykoVqmia4dSahZQvHu1QQ8KBJmhfZ/rrlXTqVEICvNkmcO6ICg1qY+G1/Dx7u7cZvpkXRKJWwu5xweRsTj0+OICeJ8Kt+Na6hNbWE30UAoBPWNbXGsc7sLwfQkYgMZpbxfc8T0bvM/PGhTiCi13HQYmQn0s9hGMXMZdW2JwKYSESZ8VWpOwK4tNrxeQAerLY9M/5T2/iEEFIIoRWVRqOpNdxuN2677Tb/hAkTeq9du/Z7Irog/qDrjIeIvAC6g6gfpaQOgcvdXaSkKtfZ3YS7a0+/u2MXGI2bVrU7YVQsBnvlUsSWLoS9diXk1q1SFYXA4UqD7RiMpHR2ZTZS3uxm5O7Sx9y30K0vtUrkHeD9UUohtnfz/tyl0A5Q2U7pjoSYY2ERtWxhSce71DxVqObpxG2aCaNZmjAdweRD44ComlieFp6lU03AS1j5QDIUM+79NILZ22z0bmTirat8WB9S+Hi1hfeXW/jrxV78a3YMqwsl2mSd8TrzjMRrAsyccFfjidQOIKLOADYepc29AFYx8/SatfjUc3B9hUMcDwDoGl8Q+XBtugNYx8zFNWBPJoD2zPztEdr0B7D84EWVq3PUiX3cq2QDeB7AP4josfihp5l50+HOY+afE9G4E+mHiM4C8HJ88xfMvLTascEAnqrm3WoPYHm1428x81tEtB3Ah4cwLZE5VEmGYdjQ1RU1Gk0tYxgGrr32Wt+UKVPazZ8/fwERncvMWxNtV00Tz9E9By73+eT1DoJptjYaNIq4u/X2ujt1dbs6dIaReeK56vbWzYgtngdr5TLYmzcw79mrVEWZ4GiYhNsHMz1furKawt/ifMOV3hBmZiOYqdkgYRzgBVKRCkSrcpcc7xK7KnYrI1oGacVE2FLkNhzvUpM0Uq0zBLVsJowmAYGCgBsFAS9ykwminniXagKpGIYgCCKkegjVkwT+NzeGFwd6cOuHYQBOnkLEToydmpPHYxIUkLD8imq1AzoB6EtEr8CpHXA3gBcALI23GwcgL35aHjO3BXAvgNfhOANwiEV9fwHgXABeANPjbZIBrMWPU1qOe857hL7uYOYt8TbNAIw46Hg+gAeY+ct4mywAr8EpXy8APMrMCwA8BmBCvE17AP+DMy8ex8z/BVAA5z59HW9TvU4DANwEYGi877nHeW0j4NRzAIDuABrBSQW6AMC38TbTDzrtVgA3AHgTwIkJKiJqB+AOAPfFPT9uAHceoqmfiIbDWel5xUn0AwBg5hUAzj/MsUkA9q2tQkTjmfm6Q7QLHdwHET0BIOVw49YCPsMw9MrVpxnRaBSffPIJysvLkZycjGuuuQaffvopQqEQTNPEDTfcgIPz4pRS+Ne//oV77rkHLpcL7733HiorK3HJJZegYcOG+P7779G2bVtkZGQk6Ko09REiwqBBg9zJyckNv/nmmwVE1J+ZVybarhMlHqrWFEBf8icNBNEAuNx5rlZtw+7ufZJdnboYrnYdIXz+45pYqfJSxBY5azbZG9aw3LFDcWkJqUilAANmIEe5MhtzUm4H4WrZyHBlNIKZ3gDC7QUAQykFu3gHYjvXIrJoEqyiHaDSncodCTLHKilmSRGzGek+4qZx71LrAmE0S6sSTI53Kdl9euUu1VW+3GDDbTj5Uo9NicIgoGdDA30aO1Ogz9ZYuLiFCbdB+OnZLpz3VgVaZxp4qp/WqacrXhNQjETGbKYB6AqgCxxR1RWOU+FsAA0QF1QAWgJIjr9vEH/tDkARUZiZlwM4Cz+eW7cEUFRtOwlATYUpH6ovL4CnANx/hPMCcK73y/j2HwCkw3k+4QLwTyK6A879qOJfcISvAnAnEX0c76dZtTbNsF+vROOvrQH0I6KtzLzr2C8N31Tr2wMnws0PoPSg8TbG3+cx83Yi6gAg90gdHy2HaiUcFVi1/TWAr4noxYPaXVF9m4h6n0g/NQkR5cFRrusPOvTJqRrzGPCYpqkF1WmGbdsYNGgQUlJSMG3aNKxfvx7nnHMOsrKyMH/+fCxfvhxdunQ54JylS5fuyxFcv3492rdvj1atWuGbb75BcnIylFJaTGkSRt++fc3k5OTMzz77bDYRDWbmWYm26VggIgPOl3E/SkkdDK/3HDJMj6tjF+np1jvZ1bEzzBatQYZ5VAGlbBv26uWILVkAe81KyK2bpQqFwJWVgq0IGUnpbGY0lJ6cZsLVqbuxb6FbfxrYCovorvWwdq9HZPNilC2exO6K3cqIlkJaURGOKXIJIDdZqCYB4laZAq0K4pXxAm4UBATykgmG0N6lU8Wz5++P9hrYfP9U57s7fzztubS164D31bc1pyceg6A4cR6qaqTAEShVpOHAB/vNAew56JwsANfAqVK9HD9On6miPxFdEU+Z8cIRCJ3hCISqPNmuOP5CbB/CSTmsEhbPw/FY3VutTR6AfgDKq+1zwxFOVdwOYEfctu1wIsoOpg2AlXDE1zAAD8TbVQ/XDMPx2AHABmbeFZ9fdQIwC8AxC6pqRe3ui4/9afznpmrNXHBEIHCgZ+w/RPQSM//vUH2fCaFnRUdvcgBnIXFV/jzaQ3X6kZS0/7PQ4/HA6/UiKytr3/bBxSUty8LGjRvRtGlTAE6olWVZiMVi8Pl8+OGHHzBgwIBas1+jORRnn302+f3+1Pfff/9LIrqBmT9LtE0HQ0RJAHrCMPqTP3kwXK7OIj3TcnfpYbq79PC5OnSBkd/wiAWO7F07YC2ci9jKpZCb1rPavUeq8jLB0UpBLi/MtDzpzm4Cf5NzDbNLQ5jpDUAAYns2UGzPJtMq2g57+zIlw4UqGqsUMcsWUZuR5iU0SiHVPF2oNo0c71JBgNAk7l2Kl+3WnqUEYCuFrsMrsblEIctPWHl/EtymOOT+z9ZK/GRiGIKAJfcloyAg0HlYOb6/0w+/W//6TlfiHqpEKuMiAHPgFE3zwAnf2wBHdNxPRLG4EIoCWIV4NWwiuhzOhL76hxrDCe0T8WMNAOQgXi2biBoB6AtnCaLtcIRCVTh3YyJqzcwHLyF0JK4BsAn7xdELcEShDcdLBTgLm9sAFh107uRq798H0AJOSN3WuP3nx+9HFRYcwWTD8drlYr+YqSIIxyPH8evZHt+/HUDhkS6EiJoCuJeZn4pvVwmpnnDEZx8AfwWQSkR/jNd3kADui3dRPfD3QxwhxPCEBFWVYUc4flv89aajtDtiP8doy92H2b8LQOOT7b+G8RiGodeBOU3Zs2cPgsEg+vbtCwAoLS3F6tWrceWVVx7Qbvr06ejZsyfmzJkDAGjRogWmTp2KmTNnolmzZmBmzJgxA7Zt47zzzoPHoytJaRJDq1atcMcdd/hHjRr1vhDiPqXU24m0J57A3Rce7wByuS+CaTY3GzcNu7v39rk6dXO5O5wNEUj/UaK5qqyEtWQ+YssWwV6/BnL7NsklJcThSsGsYKZmKVdmY+XLaWuYjfubkBIqWgG7ZDfs4l0G7Vph8+ZZMmpFRXFMkSAgN1lw2wCpVhkCrRsJoyAgREHAhSYBD/JTCKbQ4Xh1lRdmxFAUYZyda2B1UOL5GVE8N8CH/5tpIdUNnN/UxNZiiRdmxjB2mYWmaQKhMOMv30XhMwnJbtLrUCUApRQiNlBpAxUxoNJilEYVQhGgOKxQEgGKIoyyKFASdUrdV1hO2fvKGBC2GBEJRG1GpQVErYRW+SM4HpSqBevuhSNGvDhw7u2HM7lPgSM0HoXzmVIMYFu8jYED02Q2HTRWGhxvUiqcyoYmHAECON6e71FtTdYj1SmIMx6O8MuFI4Z2wRFv1cPiON6mMw70iF0AYH78fbv4cQ8cATgZQNuDxlJwPF2vAOgARySlANhZrc1YOKGEVQyGc0+mMvO6atc1HU6IYRsAEQBPAph60HiTAfwdjoh9N77PD2BetWJ5HjjesiqRWyUSv2bmOTgMZ4KH6nTCYxg6uuN0ZNWqVdi2bRsuu+wyEBG2bt2KJUuW4LLLLkP1Mvhbt26FlBINGjTYt08IgUGDBkFKialTpyI3NxetWrUCEWHp0qXo3r17Ii5JowEANGrUCHfddZfvrbfeetk0zXzbtk9ZKHZ14vlPrQD0o6Tki8B8HjzeDFfb9lFP9z7Jrg6dhatte5DH6wKcyZa9dhWsKZ/CWr0CcssmpYJB5soKwbEICX+AXRkNlJmUSWZyY4N9eWA7BkRK2RMJKtq5UFib51K5zQh4CQ2TSTVLF6pNvhDN04VZECAUBHxoEhAIeAlwJkT6A/s0ZOwyC+c1MTDqGj+uHFuBiasknhsAfLbWAgFI9RAua+PCN5sliiOMP13gxqglFnaVMxbttDH8ct9pLahitkJ5zBEm5VGF4igjVOmIkZL4T2kMKI0yyqOMcssRLxUWELEZlTFGxGaEJRC1AUsClgKkAiQ7PzUDQZAAEYFIgEDOexBAFHfROPv44OcWzOC4I4OZnR+ofe8VSxCJRHqoWgG4Gs76q1EAGXA8PwYO/FyZD0d0lMDJHfLAyan6Ek4oHOCEnYXgiAGCI6gMAEuZ+eN4fk82gAoAe+EIod1whNYRPTiHYQSA2XBE0HUAHoYTmvhotTZrsN+TVF1LpAH7Clt8ASci7EY4HrrVcDxdZrxNs7i9aXA8QVE44uliABlE1IGZlzHzH4ioeq5vW+wXqvtg5vOJ6DoA/47bVwTHI3ZefLzL4CyjVA5HHFYvancJEf00HhJYvUo5w7n363Fg+N+P0IKqdvHoNahOPwoLC7F582YMGjQIABAOhzF//nxceeWVPwo1WrFiBUpKSjB+/Hhs374dkyZNwjXXXAMAmDdvHnr06IHVq1dDSgnTNGHbuoyUJvFkZ2fjnnvu8Y8YMeJ3bre7gWVZjzBzjYYnx4sRdQHQj1ICg+H29CKfT7g7dWV3117Jro5dYDZtARkKeqyFcxCZPgXlI16G2rXb5vIyoSKVAsIAubwsTBMgQxADXo9bud2slFUqIjuKDBtATpLgxgFSrdIFWjcl0SRNmAUBFwoCHjRM2ed90N6lM5Td5YxQmNF/RAWiNmNPhfOnXFih0CzDwIzNNlbsJYAZ/ZsYePBzJ8+9RTqjSZrAbR9W4qxsgQk3+lFhAeUxRrBSIRh2RElxlSiJAmWxuKckBpTHFMpjjPIYELH2C5JYlSBhwJaA4nis1glTXYgQCOIQQgQAEZz5d7XvqcMKkerbDKKqMQwYJCCEAZdhwCMEBBkQwoAhTBj7Xg/8MQ0ThnDBNEyYhhumcME0qv+4951vCle1/g7uM/7ecP1ovyBjn/0AgVlBMQNg2NLCPz566KTucg1AcCbhZvy9iL+fVm2poLZwPDJ2vM0uAD3gVPH7CM6E34DjdSmH86fzTvzcjkR0BYDv4BStqMrXEnCK9RhwKuZtOGaDia4F8J+4nWZ8vP/FXzOJ6KdxG393mC4uiLdZCkeAueCIxE5whF71FbdL4VTW6wrHoybgiNBGcPLKQnGbroYjSKuLKi8c0Vhl93kAnoNTrCItfvwcOIK2iknx8boB+C2AP8av41EAc+JiCgA+gOPFqqIjHNE7/jDXDEALqtpGe6hOQzZt2oT169fjrbfeAgB07twZW7ZswdtvO9FRrVq1QqdOnbBq1ap9ogsAJk6ciIsvvhgAUFZWhlgshszMTJx11ln44IMP4HK5cO2119b69Wg0hyI1NRVDhw71jxw58s5QKJRPRLcws3Wi/RFRKoA+MM3+5EsaDNPVwcjOjbi79vSYZ3X0QAioHdtgrV+Dyg/ftfnN4aTC5Qbs/d9/BMDvgmkKgm0AYdtGihGjBl5SzdKEbJ1BokWGIRzvkhcFAYF07z7vl/6wTTBVIVzlMSdEa2+lQlElEIowSqKOMCmNAiVhheKoQlkUKI054VuVNiNiAVEFxGxHkFhxMSLZeT2So+SLdfKAbXrOiVZaW+Ts31zinL1g135ps6KQsaLQOb6rQiHr7xaMqmUjmeJChOLiA2DwfhHC6kdCRJCAIAFDmBCmgEkGfNWEiKgmKA4WIo5gMPd5b0SVeCKBuBnxG8Bx4cRV/6F6g/0pvlVHeF/eL4N/JLCcVwXFClJJMMv4q4JUNpRSrFgys4TzqqDYZsuOUSy+zWAoVtXvCzEzED/GDKp6XrPvHjo3uOo4AKZq7/cLPux/rULEH2w69wj7xKUhRCJz1lPhfAb54IShfQlHFAgAlxPRvLiocsXbpcdf28dfN2C/gEiFE15XFc4yHo5omBf3UDUCkBk/FoEjJiJwQtnc2F9FEMCRK2nD8XKVwvFOSTg6IRUH5nRVxxNvlxy/tk4AfgnHy7QKjsBZGr8PG+EISBX3Fm0AMASO6CmGU+giLd42DcBVRPQ2HA9XlccoGfvDGScS0cR4+tB9AEbCCTPMgXMPZ8bPuz0eDpgCR5j64XjPAMeb1QjAGiJagQMLhISZeQhwyFLqP0ILqlrmSMnTmrpJ9+7dfxSW17lz5x+169GjxwHbV1111b73KSkpOPfccwEAaWlpuOuuu2rcTo3mZPH5fLjzzjuTxo0bd8m2bdu+JKJLmLniWM6tSowmr+8CmOZAGGZjSs+wRUqqhwxDKFsqVVyUFJ76ucBnzhKBHgPwOrLHjMYny9kpxI0DQrVMF2iVSaJpQFCTNIGCgEDDFILHrF/eJaUUYgoojzIKKx3PSzAMFIUZRWGFwrjnpDjKKA0zyiyg3GKELcdLEpFxD4kEbHbCtlT81XmWfywcxiMS/1Uc6BE5cK4fnyIDONADopSs5l04VuLel7gdotr4FPfGEAEx2/E4eVw+RC1nXSmfOxmRWCUYCqZww1YxEMip5yzcsPZtM0xyQcIGMbPbMECg/fLtgFIBzM7F7rtCOHv2XyezBLNNto3q94GqhMG++3KI7apbWhUKJw54XyWwwCK+Hd/3o21DOG2Nqv0i3kY4Qs0gqlqfi4z4PmEIGCbi24IMQSTibZwfE4JcEPv6FiBCvE/ExeR+O+Ln/mhflV10tLaHaX+kOdUT730miEjUtLf9GJkHYByckDkXHIHwIpyJ//hqHqodcARFEvYLiTAcYXURHA/Vnvj+xXA8RQpOyFvLah6quXA8OpuxvzpfCzhenOqV+I6WQzUbwK8A/BqOuLLghA0uB3BefJ3XwXEbInCKUrSOH28XH29y/NqbxPsohBNGdzWcz+0IHI9cWbx91YO7jPi+AJxcquJqdpXCEUKt4WiXXXC8TVWF6fLhFOYojvfzq/h4KfG+/h7f/gjAz+P3tEu83xUA3oaTc1UdHxElM3M5nKIgG3EEtKCqXdTBFeE0Go2mLuFyuXDrrbf6J06c2HP16tWziWgAMx8Qh09EAk7F1H5ISr4EttUPzhNWsOUkXZCS8JfscZlleyAZCFsQyW5CXgqpZmmmap1J1CJdiIKAgCOYCJk+OmXeJVsphCodUVJYqbCrgrG7nLGnglEUZhRH4onuUUa5jXgeCRCRvM9DYsd/FO//Odon+n7xcbAQcY7un6HzIYRI/LVqcg44T/kZxylEqo1WNSkXjhSpsmVfxsq+9LH4/380X2U4D6SxzyPC1TaqvuL2i4fqXoeDxAIO9CoI7BMJB4iD/ZNtsOOtqZqwg/dN3MV+sbBhT9RkAJYdAQFMRMjwC1UEw4haHBdTQKrPw1IpsqWCrYCMJC9CFWHYbIEI6NOiIWUk+SEE0Y8n+/vtIAIMIQ4UBUcQBxQXMEdqX3XsGH+tR9quzzCcCXwiBFUuHG/IBjgek//ACeOLARhEREsPKndeDkcQxeCIgBD2F6Uw4YiyRnB+v8VwRElV+JwPjmfIi/0emDbx7WQch4eKmYuJ6EI4omwzHHGTAadwhkVELmaeREQL4QiMKjGUCUfcrAAwipmfJKI3AFwP57thOIAt8b42x/toBif3q6q8PcX7MwAsBLCEmSuICMycCwBEdD6Atsw87CDT0+EIqjIAg+Csb/UCnA+rnnCE0x8B9IITGtgLjrdsWPz+GgB+Aif3ajgc0YX4mAYcQXjEfDQtqGoXqQWVRqOp6wghcPXVV3u//PLL1nPnzl1ARIPgTAYuhxPfny0A4RKAqiyHXU1YGNKCKcAulzM3VwwQAz4TiNmMTUUs1ocUpqw/du8IVZvg874t7Js6Mu8XC/t2E1A1ySfaHwQVPwNV3ozD20Dx0/fJnH1jVfVxgLPiML1U5accy8VW9Seq8mCqhIUgpqrIrrinSMAAiFjEM2dAYCKi/V6MeH9CVPluHJdeXMNVeXXiZx9wj6n6Nu03rlqZAOeuVBtrn/379GE1G/aNUe1CqwmvKhG5/3WfGKOD2hCDD7iX+7aZIZkh41NntyEAx+NEtlSI2rYRtW34PS5ELBsew0BFNEapPg8qYjEIIhRVRiAEQcaV8qKtO+AxzQPtqzbmgdF0+4Pt9rWpen+I4wdew4HXvf+cg67zEFSfUxy272rGVu/lwB4PPOng0Y40d/lR2wPe/Pi82poFGSRIJsQ5BTDzSiIaCeAvcLwhV8LJ1XkWB+YRfQVgIJwJfwocj5UN4Blm/iDeZjmAhgA+hvOvZxqAOwDMrVaUQsHJC0L82EgAA+BUy8vBMVb5I6I0OF4qDzPfRER+OEIuBuARZrbiHqp/wlmbCnDEXpXXKA/Ak0T0KzhiZkG8WIQfjkh7A/sX5y2FI/qWw6nyVxzv6304IrGqCERrIhoGJ3fsLwAaEFHH+H21AYyCE174KYBLmDlERPfE7R4AR7BehP1ev7J4v2UAno7b4IMj4r6D43V7sNrvaAwzb8FR0IKqdlFK6WWoNBpN3YeIMHDgQPfu3bsbrV+/fsXBxxWc/JaDkQCkAkVjPz52YlQLGdu35+A3h5i7HX7meKSdCaXKIsnVZ78MHN7rQId5X++JyQP/OAvLnarOZRHnD9OKHw9VOCGB8iDFwQBKwlHsn/tpTjfiYioh/y6IqB2cELLpAD4D8BiAqlj/V6uF/P0aThnwxtifS1UJYEG17q6F493pC+ejtyccsbAjfnwnHHHxeHyb4Syq2wJOKOAxF6UA0BtOzlJvIirGgSXRy4loUTzsbyGAW5lZEdF4Zr6OiJoDeAROhcO/AZgA4OJq+UdVIYguIhrIzF8S0SY43q3fVmuTBEfknBW/xjXMXLWocM94FMPP4/fNBydP6kFm3kNEfzhEvtM8OIKrK/b/g95a7boaA/gTnMV9B1c7b18O1bGgBVXtoj1UGo3mtMCyLHz00Udqy5YtIsvv48LK8H4Hg2EoX5t+IrnjRSC3D6B4OhMRiIy4m0PEdxFARtztEfdXCMd7UHXOPqqfo9GcIMXfjkR4w3yYgVzIkj3wNOsCf6teKJ0zAdbuDXDlNINVuAXepl2QcdE9sAq3IPjZS8i5+QXsGvU4RFI6uLwIgX63wN+mb6IvR3OCbP/fHYzEhPtVsRvA75hZxquctoQjjHZVa9MQjijoC6ccekM4XquOiOfsMHMJEe1l5n5VJxFRJuLigJmD8YIKZTgQG0543Y7qO48S8jcJwCQiGhf3UI1n5uuqtyGin8NZEPerqs/quIjpDKe8+Mtwij68AGADM19ARL8EsJaZJ8RDxv9IROsAFFetWVvVBo6o+gZOUYp1+DF3wVnc+Odw8s36wgnTuxrA7IPXwI1XAPwpgJ/BCUtsD+CfzHx+/PgTcAp8DDvovHGHukeHQwuq2kV7qDQaTZ2nuLgYo0eN5uKSYtG7aUO+skt7enfOErlsx16jYWZr3rJ3jbBXfos9q76Bz58qXR0GGSk9robpTz165xrNKSZj4L3Y8cb9sIJbYKblw53ZGLKsELk3/HH//vR85Fz9awBA2aIvkNxlCNwZDZDS9TKUzZkA4Q8gtdvlCb4SzUlCSJCgYuaVAIZW2/4awNdEdOdBTUvheEteh+PgN+B4nHYc1C7nEJ6XNxAvoc7Mi3CQSCKij3Di12/Ex2tfbdxFzPwIHA/Uecy8udpYHjgialBVdVgiWgygTXW7iejhav0c8PCMmf8S33cfgBgzP31wmzh5cIRTUfz4DwCeOMju6pQCmMHMu+PtV8BZsJfY8XJUwCn3PgJAsNp54aPdpOpoQVW7aA+VRqOp06xfvx7vv/8+YrEYtc/PUVd17SAA4PoeHY3QNz+oikgRP3z5342Js4erzYVrhFVeakTmvI/y2e/DH0iT1HqAkdr7Opj+QKIvRVNPEW4vGt335iGPHWp/er9bD3hffVtzelKtYmJdm3R9g/3FJsDMW+MT+RurtfmcmecddN7BAutY+BoHrt10zDDz9QBwsIeKiFwA8quLqXj7KBH9B8BUIlJwhOF8AH2Z+cA1DI4+9itHafJvAK/E87SqvJDPVLe7OvGiEn+PCy0Fp1DJX6v+Npj5FSK66eDz4FT5a8bMG4/Fbqp7f2tnLkTUKysra/IDDzygZxoajaZOwcyYOXOmmvHtDCFtiUbpAfnQReccUG0vYtn459SZnJPWju+/9P/Ext0rMGHWMLUtuE7YdhQGAZYBGBLwp6TaaHW+mdr7OpjJGYm6LI1GUw9hVtjylyuYmevF8gqnCiJqzMxbE23H6YAWVLUIEXXPzMz88sEHH9SCSqPR1Bmi0Sg++OADuWPrdipIycfeyj14Ykg/YYofz0VKKiP4+5QZ6NH6Er6+7y8IANbvXIoJs4epHaFNImZH4AUQdRHYYhgEJKWkSNWivxHofT3M1KzavjyNRlPPYCWx5a9XKWalF/jW1ApaudcuOodKo9HUKQoLC/HKK6+wKoriyjYX8PaynXjoot6HFFMAEPB7ce/5vTBr1Sf07bKPAAAt8jviiav/J+4d8jwaZ7VSyvSCLYYPTlJAaWWZIZd+hj3Df4qiV26SwUn/hV2yu/YuUqPR1C+UAoi0x0BTa+gcqtpFMrMuX6XRaOoEK1euxMQJE3FZ6/PRKa8t/fXbV+nBgb3I73Yf8bwGaan4yTnd8NZ3/0N2WkO0a9QdANC6QWf88ppXxJrtC/HhrFfU3tIdAnYELttZrZE9hGSuMLJ2TVarX5skvP4kaTftYwT63AhXen4tXLFGo6kPsIwBQlhHb6nR1Aw65K8WIaKOgUBg5iOPPKJLYWk0moShlMK0adPUvLnzxAsXPYZUTwoe+uQP+Gm/LmiRk3nM/cxev5k/XrwKT17zKuWnNzngGDNj1bb5+HDWKypUtku4VQxRpSCIEAEjJyBU92wSloT8drM0vD6ftJr0NgJ9boA7s3FNX7JGo6lH2OUh7Bh+d4myImmJtkVTP9AeqtpFV/nTaDQJpbKyEu+++64qKSzGF7e/hvJYJW4a9wiu7NrmuMQUAPRu0YQKyyvlSx89QL+/aYxI9u5/VkREaNe4O37T6HWxYuscfPj9K8quLKQGJClk2ygvYfF5sYLhIdGvscEXNVPGrG0z5JdvfW14PV5pFfR0xFV20xq+AxqN5kyHrQgghF6VWVNraA9VLUJELZKSkhY98cQTyYm2RaPR1D927tyJ0aNHc/PURurDW/5r7Czdg0tHDkXvFvkY1KHNCfWpmDHy+wVye7FFz9wyRpji0M/pmBlLN8/ChFmvcGW4CGe7iIpsW220LBFjhgKQnSbk0I6m0TFXYNwyW05aZxsej0fFGnWjQO8byJPX8iSuXqPR1BdiezZi15intqhIeZOjt9ZoTh4tqGoRIsp2u92bf/3rX/sSbYtGo6lfLFq0iD///HO6vdMV/NzAh6mwogiD3rqTG2V6+ZZenU+qQJEtJf771SxlmDn85DXDjlhVS7HCko3fYcLsYRyNlPCFPpeIKCW/rqgwACAmGIZJOCdPqOcHeERxhPH2Ykt+sc42TJdbWQ27Umrv68jboO3JmKzRaM5gottXYc/451bJcGm7RNuiqR9oQVWLEJFXCFH+u9/9Tpfx1Gg0tYKUEp9//rlcvmy5+O+lv6fBrc9F2Irg8pH3sIVSdf8FvWvk86gyGsM/pszg5vm9cOdFvz9q8R3FCos2zMDE2cPYipXxDck+YTDUmJJioQQ46iPIsKT0JCHv6WAaT/Vz47utEu8sseTHq23D5XKpWH5nSu11HXkbt6+JS9BoNGcI4c2LUfjRiwtkZWm3RNuiqR9oQVWLkIP1m9/8xjBNnb6m0WhOLWVlZRgzZoySFTH++NZhRqNAHqSSuOP9X8rVwdV4fFBfQxymPPqJECyvxEtTZ2BAx5txaY+fHtM5Skks2PANJs4ezipWyT8P+EWW6cKwYCEXKgkrzSAIKFlii+65Qv3fBR7Rt7GBrzdJjFpiyQmrLEMYprLyOlFKr2vJ1+TsGrsejUZzelK5bg6Cn/9zpqwsOTfRtmjqB3pWX4swM7tcrkgsFkvSgkqj0ZxKtmzZgnFjx6Fzbjsec/vfDFOYYGb8evLf5ZLdK+iJwf1ETYopAMhM9uPu/j0xbPoY5AQaoUfrgUc9RwgD3VtegC7Nz6P5676i12e/ykKW8P1p6aKt14vhwUI5Nxw2PBkmL09x48JxYSR7IO9sZxj/u8RjvHmlF99skmL00qVy/IQFRkSYysptTyk9riVf8641en0ajeb0gK0owFyeaDs09QftoaplPB7PnnvvvTc7PT090aZoNJozEGbGnDlz1LRp08RDPW/DI/1+tu/Yf2eNUv+b/Q49fFFvSk/ynzIblmzdyWPnLKZfXPYSmucdXzieVBJz1kzlj+e8BkPG+JH0FHGOPwlvF4XkByUlhplsKGrtE1YwpmLbY6JTtpB/Pt9tDGnlglSMmVskRi+15PsrbENCsMxpx0ndrxH+Vj1P0dVqNJq6RvnSL1H01evjZbjs+kTboqkfaEFVy/h8vo0/+clPmubl5SXaFI1Gc4ZhWRY+mviR3LB+gxhx9QvUt8l+D83E5VP5l5P+Qnef1w0Fmaf+gc70VRvUlyvX02+uf4syUnKP+3wpbcxePZk/mfsGuZUlH01PNQanpuDD4hJ+vSiISmIWHZOEmWaqklklwmdA3dbaEH++0IMMv4BixvdbJcYsteS4ZbZhs2CZ0xr+bleRr1Uf1LR3TqPR1B3KFnyGom/eflNFK+5KtC2a+oEWVLWM3+9fcuONN3Zs0kRX8tRoNDVHUVERRo8azV7lUp/eNtzIStovmmZtWYQ73n8S1/doj7Mb59eKPcyMD+Yvk8t3hOiZm8cKr/vEPGK2tDBr1Rf86dw3ycdSPpkRMC5NTcW3FRUYFixUq2NR4WrhU0mdU0TZojIZ3hQ22maS/MO5HuO6s1wAnNLuc7Y74mrsMtuISGKV1ZL9Xa8UvrbnanGl0ZxhlPzwIUpmjvqXsqKPJNoWTf1AC6paJikpaeaVV17Zt3Xr1ok2RaPRnCGsX78e7733HgY06alevepPB+RGrSnchCveuQfnt22CAW1b1KpdSjFe+3aOLI6Y+N2N75xUAQzLjuG7lZ/y5/PepiQo+avMgHFJagBrohG8EQrJKWVlhivTJZMvzjDsUlsVfR0SbkBd30KI/7vIi7xkZ2xmxvydCmOWxtSYpTaVWwCyWrC38+XC336AFlcazRlA8czRKPlu7B+Y+ZlE26KpH2hBVcv4/f5PhwwZcmnHjh0TbYpGoznNYWZ8++236rvvvhNP978Xd3U/MF1gV1khBr91J1rlpfJ13TsetZT5qSBq2/jX1O9UWkoLfujyf5x0ifaYHcXMFZ/wF/NHUiqx/E1munFRSgpCto1xxcVqZFFIKDcp7wXpwtfCh9C0kKxcU2m0yBDyd+e4jNs6mvtEEzNj0S6Fccss9c4Si0pjIM5oqrxnXyaSOl0IcZhFijUaTd0mOPl/kfJFX/yKmf+daFs09QMtqGoZr9f7zsCBA2/r3r17ok3RaDSnMdFoFO+//77avWMXxl3/kjg7/8CFbsujlbj07bvZ5Y7y3ef1SKjbpTQcwT+mzODOzS/GTf0frRFhF7Mi+Gb5RDV5wWiRLiB/m5luDEhJQYwZU8pK8UowqHZJi1xnJyPrsmwqX1KuQtOCZEjmK5oJ+ttFXioI7L8tzIxle/aLq2AYRBkF0t3pEiO58yAtrjSa04g9H/yxLLzuh3uYeWyibdHUD7SgqmVcLtc/zz///If79u2baFM0Gs1pyt69ezFq1CjOcaerj259xUj1Jh9w3JI2bhr3iNpatpkfveicGl1r6kTZVVKG/0z7Dpd0vxsXnl1zhbeiVhjTl36opiwaK7KEkM9kpRv9kpMd71MkjNeCQfl9ZaXhbuiRmbfkGqQIwSmFsnxFhdE4jeRTPV3GPd1cPwr1W7FX4t1llhq5xKbdFUwivaF0dxxiJHceAmG6a8x+jUZT8+wc+XhJbOfq65l5aqJt0dQPtKCqZYjo9+eee+6zF1xwQULCbzQazenNihUrMHHiRFzVZiD/49Jf/+hzhJnx0Kd/lN9snE1PDukr3HVozbu1uwvx5sx5+NnAZ9Gp6Tk12nckVomvl36gvlw0TuQYQj6bnWn0SUoCAOywLLxTFFLvFRcLI9mQSZdlGmm901A8s5hDU4NAVGFwY8LfL/ZSq8wfRyWuLpR4b7mlRi6xsb2MhRHIl2aHQUZKt8u1uNJo6iDbh/+81C7edR4zL0q0LZr6gRZUtQwRPdytW7cXL7vsMm+ibdFoNKcPSilMnTpVLpi/wPjLxU/i2g6DDtnur9++LkcsGE+PXtxHpPrq3sfM3I1becLCFXj8qpepYWbNF8kIR8sxbcl49dWS90Weacg/ZmUYPeLCqlIpfFxSwq+GgiiDgqtPKuXdlIfo1iiCU4OybEmZkZ9C8rFuLuOR3i4Yh/DsrQ8pvLc8xm8ttnlLiRJmIE8a7S82UrtdAeGue/dbo6mPbP3njZUqWtGGmbcl2hZN/UALqlqGiG5s1arVa7fccktKom3RaDSnB5WVlRg3bpwqC5Vgws3/Ey0zD73swrjFn/Iz0/6Ne8/vTg3SA7Vs5bEzadlq+d26beJ3N46iVP+pWROrMlqGLxe9q6Yv+1A0NE35p+xMo4vfKd2umPFdZQWGB4NyeSRiuFv4VM4d+cKV4ULx98UcmhKEKpe4oBHh7wM91CH30F6+TcUK76+w+K1FFm8oUsJMzZFGu4FGas+rIE6wTLxGozk5mBlb/nqlBKtkZo4k2h5N/UALqlqGiPrn5uZ+fO+999bd2Y5Go6kz7NixA2NGj0HLtAI5/uZ/G17Tc8h20zfMwd0TnsatvTuhXYOcWrby+GBmjJ69UG4MhvHczWMN8xSGzZVHSjB10Tg1Y/lHorFpyj/nZBkdfb59x9dHo3gzFJKfl5UarnSXTLsuxwj0CSC8Pozgl0FZOr/UyEoi+VAXl/HLc1xwm4fOR9taojB+pcUjFlm8JqiEKyVTirYDjUDPqyEOynHTnBpUpBzbXx0KV1YBACDn+ucgXM6/F6t4F4qmvYbAOTfBk98Ksb2bEJr8MiAEcq79HYQnCaEvhyN9wF0go+6EyWqOHxWtxNZ/3xJlaWmXsabW0IKqliGilklJSQufeOIJ/Q2r0WiOyKJFi/jzzz+nn5x9FT9z4S8Om3e5bPcaXDv6QQzq0AJ9WzWtRQtPHFsqvDx9llKcxk9d/8ZJl1M/GmXhYkxZOEbOXPGJ0czlki/kZhvtvPvnW8VS4r3iIvVWUZGwTCjvgDSRe20u2GYUzyrm0JQg20WW6Jsv1N8GekSPhoefdG8vVfhwpcUjFtu8Yo8U7pR0SW0uMFJ6XgvTn3qqL7XeoiLlCE0dhqzLn/jRsb0TXwCZbqR0uwKe/FYIffkqUntcheiO1QARQAThSYKvaefaN1xTo1jFu7BzxC8KVbQyO9G2aOoPWlDVMkSUJIQo/u1vf2sS6boUGo3mx0gp8dlnn8mVy1eI/132LF3c6vBVQbeX7sbgEXeiY+NMvrJL+9PqQyUcs/DS1BncKLsLDx30x1opRVhaGcKkBaPlrFWfGy3cLvlCTrbRppqwspjxZVkZhoeCaqsVE66OyZx3Wz65s90Ibw4j9GVQFv9QYqT5SN7b0TR+f54b3sN4rQBgV7nCxFU23lxoycW7peFJSZNoeb6R2vs6mElptXDF9QcVKUfRt+8g8+L7Dnm8eOZo+Fr0hCe/FYqmj0BShwsR27EKwp+G6NZlSB9wZy1brDkVRHesxp73n1kjw2VtEm2Lpv6gBVUCME0z8sQTT3i8Xu2N1mg0B1JWVobRo0crVWnzJ7cNMxqm5h62bXGkDENG3MVpyeCf9uuW+NroJ0CoohIvTZ2Jvu2uxVW97661cUsqgvhi/kj5w5opRmu3S76Ym2O08BwYTrkkHMZroaCcUVFhuPPdMvPmPCOlYwpUVKFkTgmCkwtVbE9M9MgV6i8XeET/pkcOFdtb4YirEYssuWCnNDzJqZJb9DdSe18PMyXzVF5uvUBFK7Bz5OMw/KnwNuuKtHNuOuB4dUFllwVR/O1IGClZEC4PPI3OQuXa2TD8aQj0vi5BV6CpCcLr56Lws5e+l5Ulen0aTa2hBVUC8Hq9O+6666787GztjdZoNPvZvHkzxo0bh2557eWo6/9qmEdYTDZqx3Dt6AdVKLqbHxrYxzidPd7bQiV4+etZuL7vo+jTbkitjl1Uvhefz39bzls7zWjndqn/y8sVTdwH5nTttiyMKi5SY4uLhfAJmXRJppE5JBNCCES2RxCaFpLF3xUZyR6Sd7YzjD9e4EGy+8j6Nlip8PFqR1zN2S4NT1KKVM37GYE+N8BM1d8NJwOzQmjy/5Dc8SJ4Gu5f8Lq6oKrCKtqJ8LofYBfvQvqAO1E672P4W/WGK7NRIkzX1ADlS6eh6KvXJshw2TWJtkVTfzgtn2ie7gghdpeXlyfaDI1GU0dgZsyaNUuNHj0av+hxG8bd+NIRxZRihQc+flZuK9uOBy7ofVqLKQBolBHAbX264L3vXsKaHYtqdez05Gzcet4Txu9ufAu+xn35ii3bcOvWrWpLLLavTa7Lhcezc8TMFi3xZHKmMCeGeNPQVbx1+FY2U000uKOB0fY/7ZB6cwNj+G5DBf5WgS6vVagv1lqHHTfTL/CzLm58+7MkY9cTKfjPBZbRo3iK3Pvqz1D08o2y8It/wyreVRu34IyBlQQAEIl4lcWjPzAuW/ApUrpeCllRVNULWMaOeI6mbiMri8F2TJdL19Qq2kOVAPx+/6eDBw++tFOnTok2RaPRJBjLsjBhwgS5acMm8fY1L1Kfgi5HPee5af+V7y39lJ4Y3Ff4PWfOwrIz125SXyxdQ09d9wZlBxomxIZg2S58OudNuWjjDONsj1u9mJsjGhzksWJmzK6sxPBQUC4Ohw1XM6/KuT1f+Js5pdKju6IIfR1SRd8WCZ8BdXsbQzx/gQcZ/qM/wyyNMj5dY+OtRZb8drNteP1+aTfpY6T2vh5u7TU5ItEdq1H01esACXjyW8PbvBvIMOFt3AHAjz1UlevngkjA17wbKtfPRcl3Y+HKaIisyx5P5GVoTpLg5P9Fyxd98Stm/leibdHUH7SgSgAul+s/AwYMePCcc85JtCkajSaBFBUVYdSoUZykPOrT24cbGf60o54zYv4H/H/fDMcDF/ainNQzr1joxAXL5cKte+jZW8YKnztx17e3ZAc+mfOGXLr5e6Obx61eyMsRua4fi9dNsRjeCoXkx6UlhhkwZeo12UZG/wwAgLIVyhaWITglKMObwka7TJJ/ONdjXHuW65hsKI8xPl9r4+3Flpy2wTa8Pq+0Cnobgd7Xw5196LXINJr6zu5xT5dENi/+GTNPSLQtmvqDFlQJgIie7NWr1/ODBw8+tm9VjUZzxrF27VqMHz8eFzbro4Zd8ZwQ4ujeiylrZ+KBj5/DT/t2QcvcM7OIgWLGmzPmycIKxu9vGmMcy305lewu3opP5rwhl2/5wejpdas/5+WJbPPH4ZilUmJ8cTG/WRRCzAB7znPKrguvY39sbwyhb0Kq6OuQcAPqhpZCvDjQi7zkY7u+ihhj0jpHXE3dYBsej0dajXsaqb2vhye3eY1es0ZzOrN9+M9L7eJdA5h5QaJt0dQftKBKAER0a9u2bV+58cYbUxJti0ajqV2YGd988436/vvvxTPnP4ifdL36mM5buGMFbhz7MK7o0gY9mjU+xVYmFsuW+Pe075Tf1xiPXvmfOpHru6toMz7+4XW5cts8o7fXrV7IyxMZhxBWkhlfl5fjlWCh2mjFhKtdksq7PV948pwKgiwZZUvKEJwalJVrK40W6UL+/hyXcVsnF441Fy5sMaastzFysSW/WGcbbo9bxRp2o0Cv68nToHWNXrdGc7qx5e/XRtmONmTmYKJt0dQftKBKAER0QX5+/odDhw4NJNoWjUZTe0QiEbz//vty78499O4N/xQd845t8ruxaBsufftu9GqRj8Ed6sfSKuWRKP4xZQa3KzgPtw/4VZ2purEjtBEf/fCaXLtjkdHP6+Y/5eZS2iGEFQCsiETweigovyovN9w5LplxU56R2mX/wr5WkYWib4pUaFqQDMl8ZTNBf73ISwWBY9eQUZsxdYMjrj5baxsul1tZDbpQSu/ryNuw3Ulfr0ZzOqGildj675tjUNLLeoKrqUW0oEoARNQ2JSVlzmOPPaY9VBpNPWHPnj0YNWoU53uz1Ee3vWIku/3HdF6wshiDRtzJDTI8uLV35zojLGqDvWXl+OfU73Bxl59gUNdbEm3OAWwLrsfE2a/KDTuXGuf53PzH3FxKPYyw2mvbGFNUpEYXFwl4hfQPyjCyLs2CiC8IzIpRvqIcoSlBWb6iwihII/nrXi7j7q4uHE/IY0wyvtoo8c6SmPxolW0YpktZ+Z0opdd15CvoWCPXrdHUZWJ7N2HX6F9tU5HyM9uNr6lzaEGVAIjIJ4Qoffrpp81E5wdoNJpTz7Jly/jjjz+ma9tdzH8dcuzelrAVwZXv3KsiqoQfuLC3cSptrKts3BvCq9/OwR0X/BZdmvdPtDk/YsveNZg4e7jcvGelcYHXw8/l5lDyYYRVTCl8XlaGYcFCLlQSZrdkNLi1AZmB/e3tUhtFM4o4ODUIiipcUkD460VeapV5fL9+SzKmb5IYtdSSE1ZaBhmmsvI6UErPa8nX9OiVJDWa05HK9XMR/Owfs2Rlqa76palVtKBKEB6PJ3jfffdlpKWlJdoUjUZzilBKYcqUKXLhgoXib4N+SVe3v/iYz5VK4ifjf6VW7l3Fjw/uaxj1+OHLgs3befz8ZfTIFf9GQXbdDHnctGcVJs4aJrcWrjUu9rn5mbw88h/md8bMmBcOY3iwUM4Phw1XgVdl354nklomHdCmcnUlglODsmxJmZGfQvLx7i7jkV7H57UCAFsxZmyWGL3UkuNX2AaTUFbuWUjucY3wt+hxUtet0dQlyhZ8hqJv3n5HRSvuSLQtmvqFFlQJwu/3z7/22mu7tmjRItGmaDSaU0BFRQXGjR2nKorL8NEtL4tmGccegcLM+PXkv8tPV0+jJwf3FV63Lgj65Yq16pvVm+npG0dSWlJWos05LBt2LceE2cPkjuAGcYnfjd/m5pHvCAJoayyGt4tC8sOSEsNMMWXKVVlG+vnpB4gmu9xG8ffFHJoShCqXuKAR4e8DPdQh9/CLPx8OqRjfb5UYs8yS45bZhoRgO7stkrpfRb6WvY5brGk0dYmir9+0S+d8+Awz/znRtmjqF1pQJQiv1zvywgsvvL1HD/10UKM509ixYwdGjx6NNulN5Pib/mO4zeNbfPfl2WPUv2e9TQ8P7E0ZyceWa3Wmw8wYN2exXLunjJ695V1xvPe0tlm3cwkmzBqmdhdtpsuTPPTrnFx4jyBWKpTEh8Ul/FooiLBgdvcLiLwb82B494f6MTPC68MITg3K0gWlRlYSyYe6uIxfnuOC2zx+IaSYMXubxJiljriKKWKZ3Zr93a4UvtZ9tbjSnHbs+fBPZeG1s+9n5lGJtkVTv9CCKkEQ0ZM9e/b805AhQ+r2rECj0RwXCxYs4EmTJtFdXa7F0wPuP+7zP1oxjZ/84kX6+Xnd0CQz/RRYePoilcLwb35QYSuJf339mwlfo+pYWLNjESbMekUVlmyjq5K89KvsHLiPYLdkxrcV5RgWDKq1sahwtfar3Nvzhbeh98B2YYniWcUcmhyEXWxRvwZC/fVCj+jR8Pi9VoAj1ubuUBi7NKZGL7UpLAkqswX7ul4h/O3O0+JKc1qw440HSqzCzZcz84xE26KpX2hBlSCI6KqmTZu+/ZOf/CT16K01Gk1dx7ZtfPbpZ3LVypVi2OXP0YUtjz8nevbWRbjjvSdxXY+zcHbjBqfAytOfiGXjn1Nnck5aO77/0v87LWb5zIw12xfig1kvq6KyXXRtkpd+mZ0N8ygiZU00gtdDITm1rMxwZblk+g25RqDHj1fbCG8KI/hlUJbMKTHSfSTv7WQav+vvhvcEvFZV9i7YqTB2maVGL7WoLAZwZnP2dr5MJHW4UIsrTZ1lyz9vrORoRTtm3pJoWzT1Cy2oEgQRdUhNTf3+0Ucf1aXTNZrTnNLSUowePVohIvnTW4cb+ak5x93H2sJNuPyde3Fem8a4oF3LU2DlmUNxZRj/mDITPdtcxted88BpU0qembFy2zxMmPWKKinfQzcm++jRrKyjCquQbWNscZEaWVQk2E3Ke1G6yLkyZ1/Z9SpUVKFkTgmCkwtVbE9M9MwT6v8GeET/pifmtaqyecluhXHLLPXOEouKoyBkNJHuTpcayWdfBCFOvG+NpiaptgaVj5lVou3R1C+0oEoQ8dLpZU8//fRpEbai0WgOzaZNm/Duu++iR34HNeq6v4kT+fe8u7wQg0fcxS1yk3F9j06njUBIJDuKS/Hfr77HVb0fRP/2VyTanOOCmbF8yw+YMGuYKq8spFuSffRwVtZRPT8xZkwuK8WwYFDtkja5zk5C3u355E7/ceR4ZFsEoWkhWfx9kZHsIXnXWabxhwFuJLtP/PuGmbFir8K45RaPXGyhsBJE6Y2lu9MQI/nsQRB1PK9Nc2YT3bkWe9797UYZKW+eaFs09Q8tqBKI2+0O3n///bp0ukZzGsLMmDVrlpo+fbp4rM9P8WCf20+on/JoJS4bOZSFGVb3nN+zXq41daKs3rUXb303H0MH/xntGnVPtDnHDTNj6eZZmDDrFa4MF+EnKX66PzPzqMKKmbEoEsarwaCcXVlpuBp6ZNZteUZy2+QftVUxhdL5pQhOLlTR7VFxdo5QL5zvFoNannzlyJV7Jd5bbqmRS2zsLGch0hpId4fBRnLXS7W40tQ65cu/RtGXwz+X4bJLE22Lpv6hBVUC0aXTNZrTk1gshgkTJsgtmzaLd675C/VsfPYJ9WNJGze/+6jaUrqJH73oHO2tPgFmr9/MnyxejSeuGU756U0Sbc4JoVhhycbvMGH2MI5GSvjOQJIYmp5xTLlKOywLI0Mh+X5JsWEkGzL58iwjY+Chz43uiiL0VUgVfVskfCbU7W0M8ecLPUj3nfzf3dqgxPsrLH5rkc1bS5Uw0/Kl2X6QkdLtcgiX56T712iORtG3I1Xp7PHPs5K/T7QtmvqHFlQJxOv1vnPhhRfepkunazSnD6FQCKNGjeIU+NSnt71qpPtPrK4MM+PhT5+X0zd+T08O6Svcps5FOVE+XbxSzdm0E7+/aYxI9p6+dX4UKyza8C0mzB7Odqyc705NEnempx+TsKpUChNLivm1UAjlUHCdk0p5N+XB9P/470rZCmULyxCcXCjDmyPGWZkk/9DfY1zTrmbWO9tQpOLiyuJNxUqYgVxpnHWRkdr9Cgi3XgZAc2rYM/65svD6ufcy85hE26Kpf2hBlUB06XSN5vRi7dq1GD9+PC5q3pdfvvwZOhmP0t9nvKlen/cePTaoD6X6vEc/QXNYFDNGfj9f7iix8fubxxjmaV4oQSmJBRu+wcTZw1lZlXxfIEn8JCPz2M5lxsyKCgwPBeWKSMRwt/SpnNvzha/Ad8j2sb0xhKaHVNHXIeEmqBtbCfF/F3qRk1wz3tLNxQrjVzrial1ICTM1S4q2FxmBHldDeLW40tQc24fdVWqX7L6AmecnygYiygXQgpm/j28PALCAmUuOct7VzDzhCMf7A1jOzMEjtOkAYDMzl52Y9Qf0lQmgPTN/ezI21Se0oEogunS6RnN6wMyYPn26mjVrlnju/F/g9q5XnVR/7y35gn/35Uu49/zu1CD9x2WwNcePLSX++9UsZZg5/OQ1w86IXDSpJOav+woTZ7/KQkb4wbRkcUt6xjGfvz4axZuhkPy8rNRwZbhk2nU5RlqftEO2ZckoW1KG4JSgrFxXabRIF/KZc1zGbWfX3PO+baUKH6yweMRim1ftlcKVmiFFmwuNlB5XwzxBT69GAwCsJLb8/RobSgaYubK2x48LkD4AmgHoBmA8gHUAfgpgGDNvirdbAiAUP+1FALcx821ENI6Zb6rWX1sANzHzs/HtZwGMY+ZV8e1xAPLizfOYue3BbY7D9hFxuwGgNYCz4n1XH3/6QafdCuDuExnvTEUH7CeWZXv27Dkjvvg1mjOVSCSCd955Ry6cuwCf3PrKSYupbzfOxdNT/0E39eqgxVQNYhoG7u7fUxSXbxVvfvmHM+JJoSEM9Gx9Ef542zi6tM/99K+yGPfduEW9V1x8TOe38HjwfH6+8XWLlvg5pVLZazuw6Z6Vate7u6DsA6tKk0FI7ZKKZr9qZrT+S2uUnpNJP5tmwfvXcnXT+EreUnLyVagbpQo83NtDi+5JEhsfTsaLvStEqy0fysKXb0Fo+O0y9NUbsCuP+CBfozkkdtFOkOkOJUJMxWEANoAYABV/f6h/NCuY+fz4z6Qj9OeO/xwOArAq/rO42v6RRHTdcRnO/LMqmwDMZObiQzTbVc3u85l5+/GMUR84veMiTn82RKNRMxwOw+c7dDiGRqNJHHv27MGoUaO4oS8bc+4dL5JPMv9jxZ51uHvCbzG4Y0uc1SC3hqzUVJHkceP+AX3opakz8Nnct3Bpj58m2qQawRAG+rQdQj1bXYRZqyfhb3PfxL+LSuVj6anGNcdQJTbNMDA0M0v8LCMTX5aViWFfBdXGyUFydUx2yq5nHThvc6W7kHNVjsi+IhvlK8rFZ1OC8r3/VhgFaSR/08tl/Lyr66QX981PEXigp4ce6Okx9lQoTFwVNt5c+LFc+PIEw5scsLnleWZq7+tgJh+7R05Tf7EKt4AMc2WixmfmEIBJRNQPQNMqsUR0wqtgtAHQ7qB9WUQUiIcPMoAH4ThGfHEPGQDccaIeIyJqBmD1YQ6nENGD8fdhZn4j/r4rEVnMvP5ExjyT0IIqgTCz8vv9a3fv3t2hadOmiTZHo9FUY+nSpfzJJ5/Q9WcNwf8NfuKkPck7SnfjxrGPoGuTXO7Xqqlea+oUkZnsx939e2LY9DHICTRCj9YDE21SjWEYJvqddRn1anMxZq38QrwwbwT+WVQqn8wIGJcHju7tdBFhSGoqhqSmisXhMF5bH5Qzn1xruPPdMvOWPCOlw4HrzJMgpHRIQUqHFMMusVE0o0g88GWQH/zKwiUFhL9d7KOWGScf6JKTJDC0mxtDu7mNwkqFj1ZFzRGLPpPzhn1seJJSpGrR3wj0vh5matZJj6U5M4kVbmYVC89NtB0ALgfQkYgMZpbxfc8T0bvM/PGhTiCi1wEcHPN6LYAiImrCzJvj+24CkAVgIoCZAJ6C4wWLAJgHoBBA9ESMJiIDwHMAnjxMkwiAL+Pv7Wr7GwLIBFDvBZXOoUowHo/ntQEDBvy8d+/eiTZFo9EAUEph8uTJctGiReIfg56iK886+Ql5SaQMQ976OacmMf+sXzcdal0LLNm6k8fOWUy/uOwlNM9rn2hzTgmWHcN3Kz/lz+e9TUmk5FMZAWNI6vGFke62LIwqLlJji4uE8Bky6dJMI3Pw4dfCYmZUrKpAaGpQli0tNxqkknyiu8t4qOfJe60OpijM+Hi1hRGLLDlrmzS8/mSpmvc1An1ugBnQHl7NfvZ8+Key8NrZDzDzO4myIe6dGgLgcwA3AHgMwPM4MIfq4FypUQfnUBHRUAASwKcAXoGTh/UYDspXOkReE+B4qLYcZNdZAF6Ob/6CmZcedDwZwP/ids6K7zs4h+sAu+P7nj3YpvqMFlQJhoh+3r59+39ed911SYm2RaOp71RUVGDs2LEqXFKBj255RTRNb3jSfUbtGK4f8wu1N7yTHxrYR681VYtMX7VBfblyPf3m+rcoI+XMnYDH7ChmrPiYJ81/h1IJ8unMNGNgSsrRT6xGRCl8UlrCw4NBFEPB1SMF+bfmk5l8+EAWu9xG8XfFHJwSBFdIXNiI8LeBHuqQW/PBLyURxidrLLy1yJIzt0jD60+SdtM+RqDPjXCl59f4eJrTi22v/KxMlu7tz8yLEjE+EbUD8CiA+5hZxqv7tQTQAgcKqo8B7IQjmFYA6F1dUMXFz+3M/Ot4+04AegNogB8LqlHMfFu17d8CGH88AoeI3ADeAfAcM6+otv9gQfVn7PeiMYCFAAoOtqk+owVVgiGi7unp6dMeeughXeJIo0kg27dvx5gxY9Auo5l878Z/GW7z5KubKVa4b+Iz8oft8+nJwecK09BiqjZhZnwwf5lcviNEz93yrnC7zuzy9FErjG+XTVSTF44R6YLk7zLTjPOPU1gxM2ZVVmJ4KCiXhMOGq5lX5dyeL/zNDp8/yMwIrw8jOLVQli4oM7KTST7U2WX8qp8L5il4gFAWZXy21sZbiyw5fZNteH0+aRX0NgLn3AB3ZuMaH09Tt1GxMLb+6yYLSiYxs5Voe6pDRC+imqA6xPEfeagO0+5ZnAJBdYTxDhBUx2pTfUbnUCWe5SUlJX7btmHqhT01moQwf/58njx5Mg3tdgOeOu+eGqu8+fzXr6iZm+fSE4P7ajGVAIgI13TtYATL58gXP/i5/O0NI89oD6HH5cNFXW4W/TtchelLP6RHF41FVrBYPpOdbvRLSj6mPogI5yQl4ZykJGNTLIYRwSB/8oeNMNNMmXpNtpFx7o+LRBAR/C398LcsMGSlRPHsYvHHyUF+5vsK6tdAqL8N9IjuDWru+y3FQ7ipgws3dXAZ5THGF2tt4+3FM+SXb31teD1eaRX0NAJ9boA7u2mNjampu8T2bIBw+zbIcFmdElO1wEUHhf01gVOuXZMAtIeqDuD1ejf/5Cc/KcjP12ELGk1tYts2PvnkE7lm9Rrx6uV/oAEtai6X8e0FE/jP01/Bgxf2opzUY5vMak4NUdvGv6Z+x2mpLdRDl/2j3ixVEY5V4OslH6hpi98VOYYhn8vOMHonHX90eamUGF9czG8UhcgyoDznp4nc63Ih3EcWp+FNYQS/DMqSOSVGuo/kvZ1M43f93fCap0bUVlqMyetsjFxiyUnrbMPj8ahYo24U6H0DefJanpIxNYmndO5HKJ7xzpsqFr4r0bZo6i9aUNUBfD7fhIsvvviqLl26JNoUjabeUFJSgjGjxygRY/701uFGbkrNVRCbuu473P/Rs/hJ385olasrk9UFSsMR/GPKDO7c/GLc1P/RelVlMRwtx7Ql76uvlowX+aYh/5idYXT3H7+wspnxdXk5XgkWqk1WTLjOSlJ5t+cLT67niOepqELJDyUITi5Usb0x0TNPqL9c4BHnNjl2r5VixsNfRLB4t0KzdIE3r/DCEIRKi3HnR2HsKGN0zjPw7yFeTNtg4zdfRaAYKEgl+cU6adgQbDbridTe15G3QdvjvnZN3WXvxBcqKld/9xAzv5loWzT1Fy2o6gBE9ESPHj2ev+SSS2puSXqNRnNYNm7ciHfffRd9GnZWb1/7f6Imw8AW7VyJG8Y8jMs7t0bP5jqfoy6xq6QM/572HS7rMRQXdDqutS/PCCqjZfhy0btq+rIPRUPTlH/KyTS6+E5sbbUVkQheCwXl1+XlhjvHLTNuzjVSOx89FTiyLYLgtKAs+b7YSPaQ/Hl703jufDeSj+LtmrzOxrwdEk/39+CZryPo1cjAJa1c+M8PMeSnEK47y4Whn4QxtJsbf58VxYgrffj3DzFc0MzEt5ttJLmA6Zul/Hi1bbhcLhXL70ypva4jb+MzswJkfWLbyz8tk2WF5zLz4qO31mhODVpQ1QGIaGB+fv74oUOHHl+9W41Gc1wwM77//nv1zTffiCfOuQv3976lRvvfVLQdl759N3o0y8OQTm1qtG9NzbB2dyHenDkPd130HDo06ZNocxJCeaQEUxeNU98u+0g0cRny+Zxso+MJLi6/17YxpqhIjS4uEvAK6R+UYWRdmgVxlLA+FVMonVeK4JRCFd0eFZ1zhPrz+W4xqKXrkO1/My2CWzu60D7HwJztEpPW2fj9eR7c92kYT/f3oFGqwPvLLZREGd9ulvj3EC9emhXFxS1MfL1J4rf9HS+aJRlfb5IYtcSSE1ZZhjBMZeV1opRe15KvydkndA80iUNFK7H13zfXyYIUmvqFFlR1ACLKMk1z+29+8xv3SayqrdFojkAsFsOHH34ot27eKkZd+1fq0ahjjfYfqizGoBF3cl66G7f16aL/Iddh5m7cyhMWrsDjV71CDTObJ9qchFEWLsbkBWPkdys/MZq5XPLF3GyjrffEKiFGlcLnZaUYFgxyUEm4uqUg/7Z8MlOPHtYX3RVF6KuQKvq2SPhdULe3McSfL/QgzbtflA39JIw/DPAgL1lgbVBi2DwLfx/kxX9+iMFtAPd0d+MXn4fRPsdA/yYG/jwjhm75ArsrGJe0MvHRKhttswTu7rY/EMRWjG82SYxeasnxKy2DhKms3PaU0uNa8jXvekL3QVO7RLYuw94P/7RKhsvaJdoWTf1GC6o6gtvtDt53330Z6enpiTZFoznjCAaDGD1qNKcKv/r0tuFGmq9mVykIW1Fc+c69KqyK+cELe9ebogenM18sXS2/X79N/O7GUZTqr9+fu6WVIUxaMErOWvWF0dLtki/kZButT1BYMTPmhcMYHiyU88Nhw9XEK7NvyzOSWh49Z0vZCmULyxCcXCjDmyPGWVkk/3iux7i6nQtPTIlgaDcXWmcamLdDYvI6G0/39yBiM+7/LIIdZQotMwSGtDRxaWvHyzVzi41tpYyvNtoYfpkXD30RwQsDvUh2//h5h1SMmVsccfX+CtuQECxz2rG/+9UiqVWvE7oXmlNP6dyJKJ4x6g0VC/880bZo6jdaUNUR/H7/5MGDB1/cqVOnRJui0ZxRrFmzBh988AEGtTiX/3vZ76imy2ZLJfGzD55Sy/as5McH9zVOxbo7mpqHmTF69kK5KRjGszePNcwaWHfsdKe4ohBfzB8p56yZarRxu+QLuTlGC8+RC04cia2xGN4qCskJJSWGmWrK1KuyjbTz0nAs/wZje2MITQ+poq9Dwi2gemVCDGhq4vfne/Hc9CguaGagelELWzF+9lEEr13uhdckSMV4fEoU/xzsxeVjK/HJzX7c+2kYLw70Is17ZAeyYsb3WyXGLLXkuGW2YTOxzGkDf7eryNeqzzHZr6kd9k74c3nlmu8fYuYRibZFU7/RgqqOQESPdunS5c9XXHHFmb3ypEZTSzAzvvrqKzXnhx/EHy94BLd0vvyUjPObKf+QH6+cSk8O7iu87kPnf2jqJrZUeHn6LKU4nZ+6/nXtWYxTVL4Xn897W85bN804y+1SL+bliibuExec5VLiw5ISfj0URESA3ecGRO4NuTC8R7/lLBllS8pQOKlQVq6pNHwmcH4TA4/18cBtAEkuwkOTImAGnj7Xvc87NXxeDH0LDHTIMfDq/BjeWmThnMYG/nbx8X3FKmbM2e6Iq7HLbCMiiVVWS/Z3vVL42p6rxVWC2fbyT8pkWbAfMy9JtC2a+o0WVHUEIuqRlpb25cMPP1yzsUgaTT0kHA7jvffeU6E9hXj/hn+Ls3JPzRo0w38Yq176/i16eGBvykg+sWppmsQSjln4x5QZ3DinCw8d9Ec9O65GqGw3Ppv3llywfrrRweNWL+bmiMYnIawkM76tKMewYFCtjUWFq41f5d6eL7wNjk3kWCELoW9CquirkDAkq6ubC/rrRV5qlFo7vzZmxvydCmOWxtSYpTaVWwAym7O3yxXC336AFle1TLWCFH5mthNtj6Z+owVVHYGIXIZhlD3++OMe3wlWW9JoNMDu3bsxatQobpyUpybe8rLhd58ap+8nK7/ixz9/ge7q3w1Ns+p3Ds7pTqiiEi9NmYl+7a/Flb3uTrQ5dY7C0p34dO6bcvHGmUZnj0u9mJsr8k9CWAHA6kgEr4eC8svycsOV5ZLpN+Yage4HFrplxdg5eiciWyNwZ7vR8K6GIEFgxdj7yV4UTiqEiig0TCN5V0fTmLZRwhSEj27yI+AlPPxFBH+72AOXUfM1YpgZi3YpjFtmqXeWWFQaAyGjqfScfZmR1OlCCHHsa2xpTozwxgUo/PgvS2S4TJdn1CQcLajqEH6/f+7VV1/dvVWrVok2RaM5LVmyZAl/+umndFP7S/nPgx47ZZX25mxbglvffRzXdm+HLgUNT9UwmlpkW6gEL389C9f3ewx92g5OtDl1kr0l2/HJnDfl0s3fG908bvVifq7IMU8uzDVk2xhbXKRGFhUJ9pDyXpQucq7IgTAFypaWIbwxjJwrcrB7wm74m/uRcnYKVFRh2xvb0HhoY8gKiaIZRbzn4z1kELhzJvCTsz2Un0xI8xIubH7qhQ0zY9me/eIqGAZRRmPp7nSpkdx5kBZXp4iib96WpXMm/JWl9etE26LRaEFVhzAM4099+vT51cCBA/Wnr0ZzHEgpMXnyZLlk8WLxzyFP02VtB5yysdYFN+Pykffg3NaNceFZpyaUUJMYlu/YjVGzFuL+S/6KVg30Q+/Dsbt4Kz7+4XW5Yusco6fXrf6clyeyzZP72ooxY1JpKYaFgmq3tMnVJRlmmkkZAzLgbehF5YZKlC8tR86VOSiZW4KKVRWIbo/CleVCgzsaYPeE3fA08CA0Nagi26Mi2QX+43keeqinq9ZD8VbslXh3maVGLrFpdwWTSG8o3R2HGMmdh0Do4ic1xs63Hi6J7V5/AzNPSbQtGo0WVHUIIro4Ly/vvXvuuUcv8KvRHCPl5eUYO3asipaG8dGtr4gmaQ1O2Vh7yoMYPOJObpaTjBt6dtJrTZ2BzFi7UU1aupaeuu4Nyg5o7+OR2Fm0CR//8LpctW2+0cfrUX/OyxUZJymsmBkLw2EMDwXldxUVhreBR+b+pIFhBkyEvg4h/+Z8FH5RCKvYQv7N+QhODYJchJSzU7B7/G64MhyPmayUXPxdMcFmvriZwN8Geqh9Tu0/q1xdKPHeckuNXGJjexkLI5AvzQ6DjJRul2txdRKwHcOWl26woOxMZi5LtD0ajRZUdQgiSjUMo/Cpp55ymSf5paTR1Ae2bduGMWPGoENWS/Xujf8ULuPUVdmriFXispH3MBkV6p7ze+mKcGcwExYsk4u3FdIzN48RPndyos2p8+wIbcRHP7wq125fbPTzuflPubmUVgPfYb/ftROWYjmlvMyAT0ijlc8oeLgAoakhuHPdSO2ciuiOKIpmFCHvxjwAQHRPFGULyxDbE0PujbnYPXY3YsGorFhZaWQnk3yki8t4sq8LiVjeYH1I4b3lMX5rsc1bSpQwA3nSaH+xkdrtCohTlOt5pqIX9NXUNbSgqmP4fL51t9xyS4vGjRsn2hSNps7CzJg3bx5PnTqV7u1+E37Z/9QWErCVjVvefVxtLN7Aj118jqGreZ3ZKGa8OWOeLKwAfn/TaP37Pka2Bddj4qzhcsPuZcZ5Xjf/MTeXUk9CWH1RWordto3r09Lw2I7tvCwSQUww01l+4cp0oeEdDVE0owgAkH6uUxhm59idyL0+F9uGbUOjoY0QnBJEcqdkuLPcKJ5VzMEpQchiC+c2EPzXgR7RvUFiHl5uKlZ4f4XFby2yeEOREmZqjjTaDTRSe14F4dYVQ49G8XdjVens9/+jrOgjibZFowG0oKpzuN3u4eedd97dffv21eFEGs0hsG0bH3/8sVy7Zq1444o/Uf/mPU/peMyMxz77s/xyw3f0yyF9hVt7j+sFli3x72nfKb+vMR698j9aUR0HW/auwcTZw+XmPSuNC30efjY3l5KN43fqWsz4zc6d2GNbOMvrRT9/ElZFo/iqolwuDocN8gn4WvlR8FCBU8RiURkggJROKShbVIY9H++BO9eNxvcc+IAyvCmM4JdBWTKnxEj3kby/k2k83d8Nr5mYX/PWEoXxKx1xtTqohCslU4q2A41Az6shvNpDeih2vvNEaWzHqtuY+ZNE26LRAFpQ1TmI6MbmzZu/dvvtt6ck2haNpq5RUlKC0aNGK9MCf3rbq0ZOcuYpH/OlmSPkq3PHiUcvPocCfh2WU58oi0Txjykz+KyC83D7gF/ph1zHyaY9qzBh1jC5rXCtMcjn5t/n5ZH/KN4+xYw/79mN1dEoGrlc+FNePgwihJXCb3ftxB7bRluPFzempeHFPbvVrMpKIVzEeT9rQGk907Bz3E40uO3Y8ihlRKJ0TimCkwtVbG9M9MoT6i8XekS/gsQ9NNlRpvDBCotHLLZ5xR4p3CnpktpcYKT0vBamXy9TCQAsbWx56XoL0spl5qJE26PRAFpQ1TmIqJHb7V771FNPeYn097dGU8WGDRvw3nvvoW+jLmrENS+K2gjDGr90Ev9m6j/o3vO7o2G6rhVTH9lbVo5/Tv0Og7r+BBd3uSXR5pyWbNi1HBNmD5M7ghvEJX43fpebR97D/PudWVGOZZEI7s3Mwn8K96KT14fzkpMxqiiEbNPEoJRUPLNrJ65PS8NboRCezM7Bb3ft5EXhMFkG2H9OgBrc0QDiOL1Nka0RBL8KypLvi41kD8m725vGs+e7kexOnHNyV7nCxFU23lxoycW7peFJTpNodb6R2vs6mElpCbMr0UR3rMbu936/SUXKmyXaFo2mCi2o6iAej2fPz3/+8+zs7OxEm6LRJBxmxnfffae+/fZb8at+d+OenjfVyrgzNs3DnR/8Gjf16oAODfNqZUxN3WTD3hBe+3YO7rjgt+jSvH+izTltWbdzCSbMGqZ2F22mK5I89OucXHgOElYv7d2Ly1JT0crjwZJwGDMrKnB/Vhae27UL92RmIs/lwqSyUpRLhXnhSvwmJxdvF4XQy+/HuKJirLOiartlkatTMvJuzyd35vFV0lMxhdJ5jtcqujMqOmcL+cL5buPilqeu4M2xsLfCEVcjFllywU5peJJTJbfob6T2vh5myqn31NclSn74gEu+G/uqioXvTbQtGk0VWlDVQTwez8gBAwbc1rt3b+2i0tRrotEoPvzwQ7l9yzYafd3fRLeGHWpl3JV71uOqUffjovbNcG5r/RBUAyzYvJ3Hz19Gj1zxHxRkt060Oac1a7YvxIRZw1Rh6Ta6OslLv8zOgTsurJ7ZtRMPZmUj2zSxKRbDu8VF+FVOLkYVheAiwo1p6fjT7l1o6fGgu8+PV4NBtPd6EZQ2+iclY1p5GVxE2BCLyZkVFYa7gUdm3pJrpLQ//ij66M4ogl8FZfGMYsPvgryjrWE8f4EHad7EptQFKxU+Xu2IqznbpeFJSpGqeT8j0OcGmKln/oPY3WN/UxrZsuQuZh6faFs0miq0oKqDENG1BQUFb/7sZz/TAdOaekswGMSod0ZxmpmsPr1tuBHw1k5a4c7SPRg04k6c1SiDr+7aXj/U0OzjyxVr1TerN9PTN46ktKSsRJtzWsPMWL19ASbMekWFynbRdUleejI7G/8oLMQNaWlo6nZjWcTxUN2bmYWoUvjD7t3Ya9socLtwblIyzkt2CjbMr6zEbtvGD5UVeDY3D8/v2Y1Hs3NQJiXeKQqpd0uKhfAbMunSTCNzUOZxL/SrbIWyBWUITimUkc0R46wsIf/U321c2TaxXisAKI4wPl5t4a1FlvxuqzS8/iQpm/U1An1ugCvtzPOss5LY+tINUbajTZh5d6Lt0Wiq0IKqDkJEaYZh7P7Vr37ldrkS/4Gt0dQ2q1atwoQJE3BJy/P4P5f/rtZETWm0HENG3MVJfsV3ndtdV3bTHAAzY9ycxXLtnjJ69pZ3hVsvzHrSMDNWbp2LD2cPU6Xle6inW1B3nx93Zmbif4WF6OX3o7t/fxlxmxlP79qJP+TmwSMEJDP+sncPfp2Ti/u3bcXLjRrj2V278Fh2NlLjlQXDSuGTkhIeHgqiFApmrxTKvzkfZvLxF5+I7Y0h9HVIFU0PCbeAuqmlEC9e6EVOcuI/LkqjjE/X2HhrkSW/3WwbXr9f2k36GKm9r4c7s1GizasRIttWYM/45zaqSHnzRNui0VRHC6o6is/nW3zttdd2atmyZaJN0WhqDaUUvvrqKzV3zlzx/IWP4qazL621sWPSwvVjHlK7K7fzwwP76LWHNIdEKoVh039QEZnEv77uTf13UkMwM5Zv+QEffP8yh8p2UY5BuDg5BecmJ8NNBJ8Q+PPu3WAA92Rm7vNOvVtchK4+P1p5PHivuBgTS0rQ2efDL3NyDjnGrMpKDA8F5ZJw2HA186rcOxoIX1Pf8dsrGWVLyhCcHJSV6yuNlukkn+nnNm7tWDdEdnmM8flaG28vtuS0Dbbh9XmlVdDbCPS+Hu7sJok274Qp+uZtWTZ34j+VHXsi0bZoNNXRgqqOYhjG77t37/70kCFD6sans0ZzigmHw3j33XdV8d4Qxt/0H9E2u/YeQDIz7vvoGTlr6zz65ZBzhWnoSbLm8EQsCy9Nncl56e35vkte1H8sNQgzY+nm7zFh1jAOh4v4jlS/uD/j+MP0jsamWAxvhoLyk9JSw5VmysC1OUZ6v/QT6ssKWQh9E1JFX4WEIVld3VzQXy/yUqPUuvGnURFjTFrniKupG2zD4/FIq3FPI7X39fDknl6Onu2v3VNqh7ZfwczfJNoWjaY6WlDVUYioeyAQ+OqRRx7R61Fpznh27dqF0aNHc5PkfDXhlv8ZPlftrvf0/NevqNGLP8Ljg/qKZK9+hqE5OsWVYfxjykz0bHMZX3fOAzrXroZRrLB440xMnD2Mo5FSviuQJO5Oz6hxYVUqJcYXF/MbRSGyTCjPeWki97pciBMol86KUb68HMHJQVmxqsJoki7k071N487Orhq3+0QJW4wp622MXGzJL9bZhtvjVrGG3SjQ63ryNKjbxVZkeRG2DbszAmmlMrOVaHs0mupoQVVHISJhmmbxgw8+mBII6PVvNGcuixcv5s8++4xu7Xg5//GiR2p9YvrOwon8p69fxgMX9KTcgH5+oTl2dhSX4r9ffY+rej+I/u2vSLQ5ZySKFRZt+BYTZg9nGSvnu1OTxM/S02tcoNjM+Kq8DMOCQbXJiglX+yTOv70BuXNO7AGLXWIjNCPEoakhiJjCpU0If73IRy0y6oawAoCozfhyg+O5+mytbbhcbmU16EIpva8jb8N2iTbvR5QvnYair16bIsNlgxJti0ZzMFpQ1WF8Pt/EgQMHXtmtW7dEm6LR1DhSSkyaNEkuXbJE/PuS39Ilbc6vdRumrZ+Feyf+Hj8552y0yjvzyw1rap7Vu/bire/mY+jgP6Ndo+6JNueMRSmJ+eun46PZrzLblXxfIFnckZFxSsZaHongtWBQTq8oN9y5bpl5U56R0vnEHrYwMypWVSA0NSjLlpYbDVJJPtndZfyiZ93xWgFATDK+2ijxzpKY/GiVbRimS1n5nSil13XkK+iYaPMAAHs+/FNFeO3sR5j59UTbotEcjBZUdRgiur1ly5Yv33rrrcmJtkWjqUnKy8sxZswYFSuL4JPbhonGgfxat2HxzlW4fuxDuOzsVujVvKDWx9ecOcxav5k/XbwKv7zmdcpNb5xoc85opJKYt24aPpr9GgsZ4QfTksUt6adGWO21bYwuKlKji4sEeYX0D8kwsi7NOmEhZJfbKJ5ZzMGpQXCFxMDGhL8N9FD7nOOvNngqsSRj+iaJUUstOWGlZZBhKiuvA6X0uIZ8zbomxCZWElv/eWOUrUhLZt6WECM0miOgBVUdhohyTdPc8tRTT7mNePlXjeZ0Z+vWrRg7diw6ZrVW7970kjBF7U8mNhfvwCVv/RzdmuXi0k5ta318zZnHp4tXqjmbduL3N40RyV69hOCpRkobc9ZO5Y9/eB2miqmH01ONG9LSTslYUaXwWVkphgWDHFISru4pyL81n8zUE/vsYmaE14UR/LJQli4oM7KTST7SxWU82dcFsw55rQDAVowZmyVGL7Xk+BW2wSSUlXsWkntcI/wtetSaHZFtK7Fn/DObVKRCr7SuqZNoQVXH8fl8626++eYWBQX6Cbrm9IaZMXfuXP5y6pd0f89b8MS5dyXEjqJwCQaNuJNzAibffk7XujV70Zy2KGa8/d18ubPUxu9vHmMk4kFBfcSWFmavnsyfzn2DPMqWj6WnGlefImHFzJgbrsTwYFAuCIcNVxOvyr4tTyS1TDrhPmWlRPGsYg5ODkKWWDi3oeC/XegR3RrUvb8fqRjfb5UYs8yS45bZhoRgmd2G/d2vFr6WvU5pCGPRtyNl2ZwJ/1J27PFTNohGcxJoQVXHMU3zL3369Hn0wgsvrHufrhrNMWJZFj7++GO5fu068cZVf6ZzmyYm1yRsRXH1qPtVuQzyLy7so92+mhrFlhL/+WqWMs1cfvKaV/TfVy1iyRhmrfyCP503gvws5S8zAsZlp7Cg05ZYDG8XheSEkhLDTDVl6tXZRvp56SA6sbo6zIzIpgiCXwZlyZwSI8NP8v6zTeM357rhNevecx/FjNnbJMYsdcRVTBHL7Nbs73al8LXuW+Piavtr95baoW1XMvP0Gu1Yo6khtKCq4xDRuenp6Z899NBDuvyY5rSkuLgYo0eNZrdtqM9uf9XISjqxtV5OFsUKd37wa7Vk9zJ+fHA/o66F1mjODCqiMfxjygxu2aA3fjbwd7qcei1j2THMXPkJfz5vJKUQy6cyAsbg1FMXglkuJT4oKebXQyFEBNjTPyByr8+F4T1xPS0jEiU/lCA4OaiswpjonS/UXy7wiL4FdfO5KjNj7g6FsUtjavRSm8KSoDJbsK/rFcLf7ryTFleyogjbXtHl0jV1Gy2o6jhEZJimGbrvvvtSM05RRSON5lSxfv16vP/+++jfuLt6/ernRSKrWv12ykty4sop9OTgvsLrdiXMDs2ZT2F5Bf45dSYu6HQrLul+R6LNqZfE7ChmLP+IJy0YRanE8unMdGNgyql7LimZ8U1FOYYFg2pdLCpcbfwq94584c0/uTX1IlsjCE4LypJZxUaKh+Td7U3jufPd8J/AOlm1ATNjwU6FscssNXqpRWUxgDObs7fzZSKpw4UnJK7Kl0xB0VdvTJaR8sGnwGSNpkbQguo0wOPxvHHuuef+tF+/fnXzE1SjOQhmxowZM9TMmTPFb869Bz/vcUNC7Xl1zjj1j+9G0EMDe1Nmsj+htmjqB5uDRRg2/Qfcev6v0L3lhYk2p94StcL4dtlENXnhGJEuSP4+M8047xQKKwBYHYng9VBQTi0vN9zZLpl+U64R6Hpy4YcqplA6rxTByYUqujMqOmcL9eIAt7ioRd19OMTMWLJbYdwyS72zxKLiKAgZTaS706VG8tkXQRxjnuHusb8pi2xZci8zjznFJms0J4wWVKcBRHRhVlbWhw888IAuHaWp80SjUXzwwQdq59YdGHv9P0TnBoldIPKzVdP50c+epzvP7Ypm2drLq6k9Fm/dwePmLKFfXPYSmue1T7Q59ZqoFcbXSz9UUxeNFdlCyN9npxv9kk7tiiRB28bY4iL1TlGRYA8p30UZIvuKbIiTzImK7owi+FVQFs8oNvwuyDvaGsbzF3iQ5q27z1yZGSv2KoxbbqmRiy0qrARRemPp7jTESD57EIR56AWUVbQSW/9zawzSymbm0lo2W6M5ZrSgOg0gItM0zaIHHnggOe0UVS/SaGqCwsJCjBo1irNcAfXxrcOMVG9il1Cbu20pbnn3MVzbrR26NGmYUFs09ZPpq9arL1duoN9c/xZlpOQm2px6TzhWga+XjFfTFr8nckxD/iErw+iVdOJV+o6FGDMmlZZiWKiQ90gJs0sy8m/LJ1fayXmXlK1QtqAMwSmFMrI5YpyVJeSf+ruNK9vWXa9VFSv3Sry33FIjl9jYWc5CpDWQ7g6DjeSulx4gripWfIPQ1FdmyHBZ/wSaq9EcFS2oThM8Hs8755133q3nnHOOTnLW1ElWrlyJiRMm4rLW5/O/Lvttwv9O1we34LKRQ9GvdSMMPKtVos3R1FOYGePnLZUrdhbRc7e8K9yuk8up0dQMldFyfLX4ffXV0vGigWnIP2ZnGN38p1ZYMTMWhMN4NRSUP1RWGu7GHpl9a76R1Obkx43tiSE0PaiKphcJj4C6uZUQL1zoRXZS3fVaVbE2KPH+CovfWmTz1lIlzLQ8aZ41yEjpdjkKP/5LeXj9nEeY+Y1E26nRHAktqE4TiGhQTk7Oe/fdd58O+9PUKZRSmDZtmpo3d5544aLHcEPHSxJtEvZWhDBoxM+4SVYSbup1dsLFnaZ+oxTjtW/nyJKoC7+9YaSRyOIsmgOpjJZh6qJx6ptlE0Qj05R/zMk0uvhOfZ7ldsv6//buOzyKcm0D+P3M7G4qoQVClSK9KYI0Gygq9q7YKyjY6zkePR7LsfejB0ERFRFBQRAFQUSQIlV6r6G3VJLtO/N8f+xyvhipIcmk3L/r2ovs7uzMvSpx75133hdfZGVZY3NzTLOKaSVflmrWOK/GCc+Ip5Yib1n0rJVvk99sXkOs58/wmDe2P/SQurJmc7YdK1dhTc+xDRHD8oftOqqa4XQ2oiNhoSonRMTtcrlyHnjggcSqJbi2BtHx8Pl8GD16tJ2bkYPv+n5gtKjl/CL2vpAflw7vb6vpxX09u/KTK5UJwUgE70+do9VSTrYfuvQdrlFVxuT7czF16df2zFUTjEZul/VK7VSzXUJCiR/Xa9sYn5ujn2RlwSu2enpUNdJuSIMr8cSnSA9nhZH1W5adNS3LcKvaVzUx5I3z46VBSvn4tTh0cQhPTg2szvYrL0CkMo+FqhyJj48f1bNnz+u7devGb9zJcbt378ZXX32lTVMa2N/d9KEZ74pzOhIidgQ3j37c3pyzWR+7oAfPBFCZcsAfwDs/z8KpTS/Qvmc/yt/jZVCePxtTFo+05qz50WzqdluvptUyW8WX/DBNWxWzvF4Mycq01gYDpqtZgl3ntnpGfIMTP7baivyV+cj8OdPyrvOajaoZ1jPdXOZdp7qLfQHe4nTVaJ93/NrI46o6xOksREfDQlWOiMglME6U7AAAaJZJREFUdevWHdm/f38O+yNHLV26VCdNmiS3drhCX+j9UJn4YKiqePyn16ypG2fKUxedaXhcZXMRTKrc9uTm4YNpc3Dp6feiV4drnI5Dh3HAl4XJi0dYc9f+ZDaLFasWpVCsAGBDMIhhWZnW5Lw8013DbVW7rrZZrVu1Ytl3OCeM7FnZdtYvWWKEbFzSSPD2BQnSpHrZKlb+sKLGG3nBQAQNVXW/03mIjoaFqhwRkTjTNLMffvjhhColvI4G0aFYloVJkyZZq1auMj685Dnp0+IspyP9z/tzvrAHLxgpj1zQXaollvxQHaKi2rA3A8NmL8Ld57+Ado26Ox2HjiDHm4Gf/hhuLVg/1WzpcVuvpdU2m8aVztn4HMvC6Jxs+7OsLMP2iB1/bnWj9tW1T3jadSB61sq7zousqZlW3op8s16KWE92dpsPdikbZ62+WxPGPRP8C7P82sXpLETHgoWqnImPj//uvPPOu/L0008vE2cFqPLIy8vDyJEjbcsb0gk3DzYbVK3jdKT/Gbtyij7989tyb8/OaFCd1xhS2bdwy3Ydt2Q1Hr/yI6lfs6nTcegosvP3Y9Kiz61FG38123rc9qt10oxGntKZ6CGsiql5eRicmWHvjETE3SEJdW6rK54axXP8SF4E2bOzNWtqFuC30LuB4O3z46V1Lecu9bvsa5/3x/WRR1X1E8dCEB0HFqpyRkSurFev3hf9+vXjsD8qNdu2bcOor0fh1LTW1sjr3zJdx7jCfWmYs/UP3DHm7+jbtR3a1S87JY/oaH5asc6eu2kHnuv7lZGcUM3pOHQMsvL2YuKiz63Fm2aY7eM89qtptY2GpVSsAGBZbNr1OV6v6akXZ9W8Kc2s0rZ4RqyoKnwbfcicmmnlLckzayeL9chpbvOJHm64SvGsVW5AkfZWXjBooa6qZpfagYlOAAtVOSMi8S6XK5Oz/VFpUFUsWLDAnjZtmvFQl1vwyJl3Oh3pT9bs34QrvxyI89o0xjkt+S0/lS+qihHzllhbM/3y/I1fGy5X+ZjamoCMA7vx48Jh1rIts81T4zz2a2m1jbqlWKz2hMP4MjvLHp2bYxiJppV0aU2z5gU1i224nuW1kDM3RzN/zoSVG8bZ9Q19q3eccVrdkv8ybdiSEB7/OfBLtl/PL/GDERUTFqpyKC4u7tMePXrcfs4553DqXSox4XAY34//3tq8abPx2VWvyhmNTnM60p/sPrAPF35+N1rXq6ZXd2rHIbBULkUsG4Omz7Vtqa5/v3Yof6eXM/tzd2LCgk+tlVvnmp3jPfarddKM2i53qR3fb9uYkJurQ7IykQcb7m4pUufGOnAlFU/xUVUE0gPI/CXTyl2Qa9ZIEmtgB5f57FkeeIrhWq5D6TbUmzd/p3WXqo4pkQMQlQAWqnJIRLokJyf/+thjjyWJ8HMkFb/s7Gx8NeIrjbfd9o+3DDFTk6o7HelP8oJeXPz5PRofH9Z7zj7d+SuoiU6APxTGOz/P0oa1O2r/C1/if8/l0N6c7Zgwf6i1evsCs2u8x365Th2jVinONKqqmOvzYXBmhrUiEDA9TRPs2rfVNRIaFd8EPVbAQu78XGRNybTDmSGjax3DfuPcOOOMk4rvfe44YKP5B/m+QAQ1VTVQbDsmKmEsVOWQiEhcXFz6jTfeeFKjRo2cjkMVzKZNm/DNN9+gV6Mu9sdX/tsoCzM+FRSywrj+64ftPd4d+nDv7lxriiqELK8P7/48G2e2vQZXdO3ndBwqot3Z6Zgwf6i1bsdis3uCW19OqyM1SnkJhy2hID7LyrJ+OHDAdFdzWVWvrW1WP6N4vxQLbI+dtZqbY1aJF6t/O5f5/DkeJHpO7Pfxa7OD9iuzgl8dCOptxRSVqFSwUJVThmE81a5du+evvvpqzg9NxUJVMXPmTHvOnDnGM2ffh7s7X+d0pL9QVQyc8Lz1+7aFeLLPmabbxRFSVHFsz8rBoOnzcP2Zj6F7qz5Ox6ETsDNzM76f/4m1cfcy86x4j76UlibVSrlY5VoWxuTk6KfZWRJxwY7rWc1IuyYNxgmWnoLskI3chbnInJJph/YEjY61Dfv1XnHGeU2P/72qKpq8n5+/NVcvUtXZxRaSqBSwUJVTIlLX5XJtefLJJ+M8pXghLFVMwWAQ3377rb131x6Muu5d45S6rZyOdEivzhhif7l0HB6/sIeRHF86a8EQlaZVu/ZixNwlGHjxm2he7xSn49AJ2pGxEePnfWxt3rvS7BkrVlVKuVhFVPFrfh4GZ2baW8Mhw902SevcVk88tYr3s0NwVxCZ0zOtnFk5ZqIb1h2tTPOlc+NQLf7YCtzi3RbO+dy7Lz+EOsoPp1TOsFCVYwkJCTMuvPDCc0499VSno1A5tn//fowYMUJre6rb39/8kZkSn+x0pEMasfR7fenX/2LguV2kTlUubE0V16wNW+zJKzbI09d9JqkpdZ2OQ8Vg2/71GDd3sLV1/1qzd0KcvlCnjiQ5MFx5ZcCPTzIzrd+8XtOT5rFq3ljHrHJK8f4+tcM28pbkIXNKhh3YFjDaphrWv8/xmJe3PPJkHQMn+oPDloTfCkT02WINRFQKWKjKMRG5pl69ep/169ePny6pSFavXo3x48fjypa99Z1Lni6zM5xM3zQP/cf/E7f2OAUt69RyOg5RiRu3eKW1bEeG/OvGkUaCp2x+yQEAq7bNx09/fAlDDNzS6ynUrtoAQHRa8bG/D0KfTregUa2W2JW1BaNmvQdDTNx74YtIiEvGmDkf4qpu98E0y866diUtfd9ajJs72NqRscG8MMGjz9WpI4kOFKv9kQhGZGfbI3OyDYk3rMSLa5ipF6cW27TrB4X2hZA1I9POnpFtxBmwb2xuGK/1jkdq4p+PE4goUt/IC3jDaK2q6cUa4jiISBqAk1X199j9XgAWq2ruUV53laqOO8LzZwNYpaqZR9imHYCtqppXtPR/2lcygA9V9Y4TzNQSQK6q7jnCNkf9ZyQiVQGcpqrTjyX/kYhIE1XdcpyvSQbgV1WrwGMNVHXHieb53/5YqMovEYlzuVyZAwcOTKpevWzNwkZlm23bmDp1qrX4j8XmGxc8iWvaXeh0pMNavmcdrh35IC7u0BzdTz7J6ThEpcJWxbBZC+0Mr+hzfb8qk5OvhMIBjJjxJm4/9+m/lKJPp74Al+lBz/ZXo1Gtlhgz5784t8O1SN+3BtHZaQWJnmS0bFC2lmMoLZv3rMK4uYPtXVmb5ZJED55NqyPxDvw7Dto2JuYdwODMTM2yLbhPr4K6N9cVV5XiLblqKfKW5SHz5wzLt8lvtqgh1gtneswb2kWHHX69IoyBk/xzs/3ao1gPfIxEpCaA7gCaAOgEYAyAjQDuADD4YMkTkeUAsmIvew3ALap6i4iMUtW+BfbXCkBfVX0+dv95AKNUdW3s/igAB1eir6OqrQpvcxzZ74jlBICmAM4BsB8FClWh4zUH0BjAMwePJyJ1AIwCUA1APIA9AB4B0A3AWlWdUWCbqgCSAOyKbdO30D+jQQDaFMhzduzn+1T177FtagD4rtBbqQPgQVWdGtumPYB3AXgAnARgGwAFsF1Vb4ltUw3AagDrC+1roKquFpHzY++zMYB9AHwAZgAYAeDfB/+dFfpn2A3AAgA2gMmq+hqOQeX5WqgCUtWgx+MZuXTp0rt69erFq/PpmPh8PowaNcrOy8qVKbd/imY1y+5MkdtyduHGUY+ia9N6LFNUqRgiuK1HJ+M/0+bY7//wiP3oFf8pc41q1fYFSE6ohg8nPYUayXXQ96xH4I4tTnz3+f/CxEVf/G9bl+lGMOJHMOxHckI1bNy1HFd1v9ep6I5rWqctHr/qA2PjruX4bt5gu8eWrbg8KU7+UTsNnlIsVnGGgaurVsNVKVVlgd+HIcszrSXz15mexvF2rVvrGolNE4vlOGIKUk5LQcppKWYoM4Ss37Ll5ilZuGNyyL66qSGr91nenADeL5aDFY0CiAAIIfpBOhL7s7DVhYrTLYfZnyd2OxwBcLA47S3w+HAReeN41uBS1c8BfC4itQA8oqpbYmdkCm5TMPMoVQ0XXHYndgaqp4jcDqCmqr4T27YbgPdEZJCqfhzb5mwA7VR1UGybvoWONbDAsQ5ZRlQ1C0DPgo+JyD0AwgUe+ieAG1V1v4h0RrTwPALg80K7Wwfgi0KPbYwdZ6qIbARwN6IlcwiAvx8iz+cisgjRcjgRQCMAXwJYeKj8h1LmfkHT8QmHw4P/+OOPAM800rHYvXs3Bg0apDWsZF1431ijLJepbP8BXDfyIW2cWsW+9JTWTschKnUel4l7z+lq7MvZKF9Of73M/ZLPzNsD0zDx8GXvoGGt5liwYepht+3Z/mr8snQ0Mg7sxq6sLWjfqDu+m/sRpi79uhQTlz3N6nXAU1cPMvr3+bf87qpld0/frv/euwch+1Cf5UuOiKBrYhKGNTzJ/L5xE1ySFae7XtqC9EfWWVkzso6+g+PgqelB2tVpRqv/tELavQ2N8QGPrswVN4DxxXqg46CqWao6GcAqAHtVdbKqFj7rcTxaAij8P67U2NA3IFrgHgDwEID+sTNkAHDb8S5oLCJJInIbgAEA/n2UbdsDWFrgoSoikhh7riuAIICZIjJQRA7O/PRIrEwd1ARAs0K7riUiKbH9nC4ivUWkN6LF5FglAig43DEd/19KPQAuAzCt0GssANURLVt/i/15B6JnGw96C9EitQzAwevzvkLsjJ1E3Rx7X68gelbs74ieyfu3iBzTCQsWqvJvSSQS2Zeenu50Dirjli5dqp999hluan0Jfrx1iBnvKruz5AUiQdw0+lHb7Y7Yt51xGn9PUaVVJT4OA3p2k6Wbf5Wfl4x0Os6fGGKgRf2OAIBW9Tthf+7hL0eolpSKW3v9Dd1a9oHb9GDx5t9w2el3A4guilvZtajfEX+7ZrBx9wUvyAyjut0jfbu+tm8vIqVcrADgJI8Hz9WpY848uRnud1czgl/u1fT+a+xdX+6CHSi+PGIIqnSogsRmiZZl6yeqGiy2nRfdZQBOKfQh+mURufxwLxCRoQBSCj18DYBsESlYKPoC6BX7eTaiH9qfQPTsSVsAGYgWmuP1YOx1CwCcIyJ9EB1m90OhnHGIDn8bXODhfgCuEpEmADqp6ihVXQRgJoCTD3O8ywA0PVjEYm7G/w/t+yeA5NhtNKJD7Qrm6CMiMwrcFojIDAD3AfgwNvwOAP4F4DIReQhAC0SHD56L6Jmmg8M0WwK4B9F/jttifz4BwCsi9WL7MWKv2RnLdDDvwevC2gCoG9vXQACLY1nqIDq8s+th/jn8CYf8lXOqqoZh/GfBggUvN2nSpHjOzVOFYlkWJk6caK1ZtdoYfNmLuKD5GWV28gkAsNXGwO+ft/Z49+CJPmdyKCtVerVTknH3Wafjk5mfo1bVBujY9Oyjv6gUnFSrBZZtmY32jbojfd9qpFU7+pfRM1eNxxVd++GLX18BAKgCYStU0lHLBRFBqwad8PS1nxhrti/Ed3M/ssekb5cbkxPkkdRUmKV8jVWyaeL2GjXlluo1MCM/XwbPybQ3TV9juFsl2nVuq2fE1TnxL+U0osiakRXRkP63GCKfEBE5E9Ghfi8DeEdEHos99cyRJspQ1Xti1ygd3E9/AFMB/AjgowIF4cOD10ep6oexEnHQwcI24RC52gAYFLv7oKquKHT810SkNaKF4CA3gCsAjI3towaiReolVc0psN07Ba7ZGhSbGOMBRK85ykB02NtvBbLcAmA6gLkA3hWR+2JPvVfgn5FPVccXeg8F804GMLnAc3+6/qzAdv7YWbMmsYfuiP158FR4LUSvdzroh0L3FyB6ndfrAEYCuCqWuzuAeoj++4GqrgKwKnasR2PP9QDwiar+VDjX4bBQVQCq+tnGjRtfycvLQ5UqnPCP/l9eXh6++uor2/ZFMOPuEVI/Jc3pSEf1/C8fWAt2LJXH+/QwXGXwQnwiJzStVQPXdW6vX05/WWpWqYOTarVwOhKa1e2APzZOx3sTHkW1pFro2uICbNy1HM3qdTjk9iu3zkPrBp3hMt3o2uJCvPfDo6hdtQEu6HhjKScv20QEbU7qgtYNTzdWbpuHcXM/0lHp23FzlQR5qGbxz8R3NKYIzqtSBedVqWKsDQQwdHum/vL0RnhqeazqfWubVU+revSdHMaBxQcAwZrjnYihuMUKyW0ABqiqJSIeAHcdYtNEERmC6FCz1YfYTxsATVT16dj95xE9M3UoOw5OrhDb9llEh739iaquRqHrjQ6hB4BbC9w3ED1jAxGpgmiZeupIxVBEkgB8hOjZmQ0AaiM6XC4TwCIRaQugu6reH9t+KoBLD7GrFBF5EoAJICH2nopUmFX1zkIZXYhdQxWbTGM9gFcBdIwdz0b0+qnHVNUf226eiAQBXIRoORREz3RdjejkFAff+5uInu26FdFSNUhE1qnq5mPJykJVAahqblxc3NcLFy687dxzz+W/UwIAbN26FaNGjUKnOm11xG1vmi6j7P+n8cnCb+xvVk4yHjyvqyRywWqiPzmtUX3JzPfZH/zwiDxzw3CplpTqdCTccNbDh33uks63/+l+u0bd/vRzwfv0VyKC9o26o91J3WR5+hx8N2+wjkzfrrenJBoDatQs9WIFAK3i4/FWvfpmZiSCr3OyZfiHO5Edt8tKuKCGWeuyWjBcx5cpY3JGnu2zXy+huMdMVdcA6F/g/nQA0wtPqqCqfxr6F5u0oeDzqwE8XeD+cgDLY8WqJDVBdBa9vxTT2DTs1x/DPhIA5ABYo6o2gB0isgJAWmw/qwDcX2C/YwBARM4otJ9+iF7zFEF0Vr0cAA2P7+0cs0axfV94cDFoEXkT0WF6MwpslwJg/sGSJSLz8OfC7AGQDWBDbD9bRWQrgGM+S1H2P2HRMQmFQm8vWLDgxrPPPtvlKuVV2KlsUVXMmzfPnj59uvFIt9vxUI/bysWwuZ/W/YY3Z35i3HlWR6RWSXI6DlGZ1LtNMyMj32u9MbafPH/TaMPj4hcPFZ2I4JQmZ6J94x6ybMts+XruYB2evkPvqppo9Ktew5FiVdPlwgOptYz+NWpicl6e+dFPGZr+YybcHZNR55a64q525EV8ASCwK4DAjoANByejcNj5hYb9NUJ0uvaiGi4ivgL3d6rqzcf6YlXNEJFvAfwqIjaiZ3zmAJh0PCFUdWfhxwoO+TuE/cez/0LH2hIrR1Ni173ZAGbFbgU9B+Dr2BkuAAgAeKrAfrJFZAKA30Qkgmg/mqSqy441C9ehqkASEhLm9unTp9spp5zidBRySDgcxrhx46z0zenG51e/Jj1O6uh0pGOyaMcK3DT6MVzVqTVOa1Tf6ThEZZpl2xg8Y74dsJL06WuHlck1qqjk2GpjyabfMH7eELXCXu2XkmTcWb26I8XqIFXFYr8fQ7IyrYU+n+luGGfVuqWumdTi8F+O7fx8ZyBnTs67dsj+RylGJSoRLFQViIhclpqa+tXAgQOrHOXbAKqAsrOzMWLECE2y4+wfbx1i1kis5nSkY7I5azsu+aIfejSvjwvaOn9dCFF5EAiH8e7U2VqnelsdcPFrbFSVkG1b+GPTdIyf97Ei4teBVZONW2vUcDoWdoZD+Dwryxqbm2u6qrisKlekmtV7/bnwWX4Lax9eG9CQNjvUGQ2i8oaFqgIREdPj8ey69dZbazdo0MDpOFSKNmzYgDFjxuC8Jt3twZe/YJSXb6wzvNm48LM7tWFqAm7seiq/BSA6Djk+P975eRa6trxMr+lxP//+VFKWbWHRxmn4ft4nalgBfbBasnFjdeeLlde2MS43Rz/JyoJPbPWcUdVIuyENrgQXMqdm6t7v9v5k+axLnM5JVBxYqCoYwzAeb9Wq1YvXX389p1CvBFQVv/32m/37778b/+r5AG4/7SqnIx0zX8iPy76817YkHwN6dS0fDZCojNmZnYv/Tp+Lq7s/iDPbXOZ0HHKQZUUwf/3P+sOCT+G2Q/bD1VPM66pVczoWbFXM8noxOCvTWhcMmO7mibZvd8BvHbAuVNU5TucjKg4sVBWMiFRzuVy7H3rooXhOoV6xBQIBfPvtt9b+3ftk9PXvGe3rHPtwubygF09NfgP7vVmonVQTH1z2T5iGCVXF01PewsasbaiTXAvvXvIPbMrahn9MeRumYeLTa15BSlwy/vXL+3i21/1wm0WbACViR3DrN09aG7I24PELz+A1IEQnYO3uffji98Xo3+cVtG7Q2ek45LCIFca8dZP1hwXDJB4R6/HqKeaVVas5HQsAsCEYxMt799grw8F9vohdT/khlCoIFqoKKC4ubli3bt1u7dWrF6f7q6D27duHESNGaN34VPv7Wz4ykz3Hd0Iyw5sNSy2kJafitd8+xlmNO+GMRp0wdeMcbMrchvu63ogP5n6JptUbYuGO5bjn9OuxZNdqGGJABEiJq4IzG3cqUnZVxZM/vW5N2fibPNHnTCPezf9MiU7U7xu36sTla/HU1UMlrXpJzVBM5UnYCuH3NZN04qLPJRGW9VSNqualKUVfM6q43Lg1PX9ZIDBAVUc4nYWouPBr4QooFAq9PX/+/LBlWU5HoRKwcuVKHTp0KC5pcjam3fXFcZcpAEhNqo605OgaNlXiEhHviq54vyEjHafVbwsAOKtxZ6zatwEelxu+cADesB9xLg8W71pd5DIFAB/O/dKeuG668cB5XVmmiIpJj2aNpGvThvbb3w+wfYF8p+NQGeA2PTin3ZXy8i3f4JxOdxj/ysxDz/Tt1pQDBxzLtDYQwLpgMAzgG8dCABCRNBHpUeB+LxE5atsUkSOOqxeRs0Wk5lG2aRdbbLdME5Hk2FTkBR/jBfqHwUJVAanqKhFZvmrVKqejUDGybRuTJ0+2fpjwA96+8G9486K/nfBF6Gv3b8bmrB04rV60RDVPbYxfN80FAMzfvgyWbeGuTtfho/kjsS1nF9bu34zezXrgxV8/xKB5Xx338cat+lk/mPelcfdZp0m1xIQTjU9EBVx6SmuzSc0UfW3sXVbEjjgdh8oIt8uDXu2vkZdv/QZndLzFeDojB+emb7em5eWVepZPs7L8luIdVQ2V+sEBiEhNEbkU0YVu+4vIpSLSCsCFAKoX2G65iMyI3fqIyMGzaTcU2l+rQov2ngugVoHnRxXYz8FFd68FcNzrg4hIAxF5q9BjjxRcXDhWgnYXOObB20kFtqkmIrsOsU2b2PMH18daCWBu7LnnRaQZgLcK7OeOAq8NiMjM2M9/P973VhGwUFVQgUDglZkzZ+ZzSGfF4PV68dmwz+z1K9fKL3d8Jle1veCE9zl5/SyMW/UzXrvwif8tutf75B4IWWHcNOoxZHizUTelNupUScW7l/wD17e/GHEuDyaunYGnzu4HANiUue2Yj/f71sV4avKbct3p7dCwZrUTzk9Ef2aI4JbuHc0EV0TeHf8ghyjQn3hccTjvlOvl5Vu/QZdTbpQn92ejd/o267dSKlb7ImH8kp8nYehHpXLAQ1MAEQAhRBeBjcT+LGy1qvaM3SYfYX+e2O1wBMDa2K3gIrHDReTa40oedUPBEgTggUNsM7FA9oO3wv+zXgfg80K3jQCgqlMB3AlgBICvAPQ5VBBV/Tx2/NkA/glgOYC/AXijCO+r3GOhqrh+zMvLy9y0aZPTOegE7dq1C4MGDUItpOii+8YaTWqc+PURmzK3YcGOZXi6531/mlhCRPDcuQ9gZN934Av70af52f977ovF43D7aVdhvzcLAKBQBK1j+5Jx7f7NuGvs0zi/bRN0aFDnhPMT0aG5TRP9z+li5ORvMz775SV+o0Z/EedOwAUdbzRevvUbnNahrzyyPwsXpG+35ni9JXrcz7KywiYwXFUzS/RAR6CqWbGCtArAXlWdrKrrT2CXLQG0LvRYaoHhg4po6XgI0TNiB4cD3qaqY4pwvNEFixKAD4uwDwvRs3F3IFqA7ojduhfY5i0AQxAtgc/GHvsKQB0AkKibATQB8AqAdwH8HUBzAP8uPFSwMuAFDBWUqtoi8o9ff/11SLNmzZKdzkNFs3jxYp08ebLc3fEaPNNrYLH9gpq7fQl+27wA1+15CADQ46SOaJ7aGJ3qtcXACc9DVdH3lEtRp0r0Oqtpm+bi7Canw2O6cV37i3DdyIfQtEZD3N/tlqMea09eBm74+mF0OKm2ntPyZK6VQ1TCkuI8GNCrm7w3dTYmLRqOizvf5nQkKoPi3Anoc9rNxjntrsT05WPkgWXfIM3Msl6sVcPskpRUrMc6YFn4JifH8qu+Wqw7LrrLALQXEVNVD57NfVlERqvqhEO9QESGAkgp9PA1ALJFpJGqbo091hdAKoDxiJ69+TuiZ8ECABYByAAQLGLuG0Sk4FSeDQDMK7TNJbGzVwU9rapzY4WuCYB7Yo+/DOCZgxuJSD1V3YXoCZf9AOIBJAPIAXAzgH/HNm0DoG7s1hLAbQCGx57LAtAVwO9Fe4vlE2f5q8BExOXxeLbfdNNNdRo1auR0HDoOkUgEE3+caK1ds8YYfNkLcl6zHkd/URmUF/Ti4i/6aVxcUPud3YVnxIlKUXpGNob8Nh839/wbOjc7z+k4VMb5gvmYtuwbe/qKsUY9l2m9VKuG2SmxeIrVx5kZ1tCsrPF5llWUYW7FSkTOBHARgEmIXkv1GKLFYrCqpse2GaWqfQu8ZoSq3lLwcRHpj+jZnh8BfIToWZ7HAIxS1bUFXjvjEDFuKzwML3YN06DY3QdVdcUR3sMYVT3iP8tDbRO7Xqz3EV62QFUXxK7LegrAVQDmInr26hMAMwvOzigiXQE8GtvnTACfqOpPR8pVUfEMVQWmqhER+eevv/767p133smzVOXEgQMH8NVXX9kIWJh591dSN6W205GKJGxFcNu3T9khO18Hntm90p3+J3Ja49Tq6Nulg34143VJrVIPjdMKj0wi+n+Jccm4rMtdxrkdrsXUpaPl7lXj0MDlsl6unWqeklD0SYQCto1Ps7JC+bb9QjHGLRIRaY3o2ZQBqmqJiAfAXYfYNFFEhiBamFYfYj9tADRR1adj959H9MzUoexQ1VsKvPZZAH+ZnldVVwPoeVxv6Dip6loRWQ/gVQAdAZiInj3bCOAxVfXHtpsnIkFEi+dviF4Ldi6AqxG9tgoikgTgTUTPdt0KoB6AQSKyTlU3l+T7KIv4jXHFN3z37t2hnTt3Op2DjkF6ejo++ugjtEw6CQvvHWuW1zKlqnjkx39bm7O36APndeXCvUQOOaVhPbmgTTP7w4mPaVbeXqfjUDmQFJ+CK7v1M1686Ws0aXGx3LZzD67Yut1a6fcXaX/f5eYqgLlHOuNSWlR1jar2PzjMT1Wnq+onh9juclW9V1UHqupfrlNS1dUHy1Ts/nJV/bikcsdmGiw4GUVqoRn67jiWbWK7awSgIYALVfU8VT0fQD6iw/QKSgEwX1X9qupDdGhhtQLPewBkA9igquHYkMetAMr8lPAlgWeoKjhVDRmG8dKMGTP+ffPNNxfvoGgqNqqKuXPn2jNmzDAe634HHuh+a7luIG/M/MSevmWePHZhd8Pj4q8ZIif1bHWykZHvs9787l554aZRhscd73QkKgeSE6riqu73Gb1PvQFTFn+Fm9dMRFO323o1rZbZKv7Y/hsKq2JQZoY/z7afOfrWFdbBacgPagTguCakiE2kcaTZBg866jaqukVE5gGYEps8wgYwK3Yr6DkAX4vIwf+JBxAdBnhwP9kiMgHAbyISQbRTTFLVZaiEeA1VJSAiiS6Xa3e/fv1Satcun2c8KrJQKIRx48ZZ29K3Gl9e/YZ0aXiK05FOyMhlP+gL0z7AgF6nS91qha/fJSInWLaNT2YusPKCcXjm+i941piO2wFfFn5a/KU1b+1ks7nbbb2WVstsdpRiNT43F6/s27swz7K6lFJMIkewUFUSLpfr2RYtWjx9/fXX/2XcLjknKysLI0aM0CpIsH+85WOzemL5LiDTN89H/3HP4uZuHdC6Hss7UVkSDEfw/i9ztHpKM/vBS9/mdY1UJDneDPy0aLi1YMNUs6XHbb2eVttsEhf3l+0sVfTevMm7NxK5UlV/cSAqUanhV1SVhGVZH2zYsEGzsrKcjkIxGzZswJAhQ9Aj7VTMumdkuS9TK/asw73j/4lLOjRjmSIqg+LcLtzXs6vszFhtjpr1Hr9NpSKplpSKG895zHyu7xeoctJZuHL7Tty0bbu9LfTndQknHjgAr21vBDDNmaREpYdnqCoRt9v9atu2bR+58sorOYDeQaqKGTNmWHPnzjVf6Pkgbj3tSqcjnbDtubtx0ef3oGOjVFx6Shun4xDREezJzcN/ps3BZaffi14drnE6DpVzWXl78ePCz6wlm38zO8R57NfSahtpbjfOj56dukJVWaiowmOhqkREJNXlcm174IEHEqpWrXr0F1CxCwQC+Oabb6yMPfvl2xveM9qmtXA60gnLCeShz2d3aY0qht5+xmk8601UDmzYm4Fhsxfh7vNfQLtG3Z2OQxVAxoFd+HHBMGtZ+hzzJJdh7wkFV3hVOyo/aFIlwA8/lYiqZojIJzNnzgw4naUy2rdvHwYNGqRxXsGC+8ZUiDIVjIRw8+jHbNMM2SxTROVH87RUXH1aWx32y/O6M7PSLRlDJSA1pR7u6P2s+bdrhmBLKCxe1ZedLlMikiYiPQrc7yUiR/1GWUSuOsrzZ4tIzaNs005EijSFeFFzF/FYybHZ/go+1qAkjlWR8QNQJRMOh19cvny5xWupSteKFSt06NChuKxpL0y983Mz2VP+5wax1cbA7/9l7crbhYHndeMF7kTlzOlNGspZzRvr+xMetPP9OU7HoQpi856V6nHHL1LVb53KICI1ReRSANcD6C8il4pIKwAXAqheYLvlBdZp6iMiI2JP3VBof61ii/cedC6AWgWeH1VgP2tjD18LoH4J5U4Wkd2F1pmaISInFdimmojsOsQ2bWLPH5zOfSWAubHnnheRZgDeKrCfOwq8NiAiM2M///143ltFxwViKhlVzXS5XG9MnTr1bzfccEP5/1Rfxtm2jSlTplhLly413u3zNK5o01uczlRcXvz1Q2ve9iXyxEVnGC5OwUxULvVp18LIyPNar429x3q+70jT5fI4HYnKsbAVwoQFQ/2BkPcRh6MogAiAEKLrLEVifxa2WlX7HrwjIrccZn+e2O1wBMDBIlVwBe3hIvKGqh7rulPHmhsAJqrqPUfZ3zoAXxR6bCMAqOpUEdkI4G4A+wEMAfCXkqSqn4vIIgB9AUxEdB2tLwEsPJY3VFmwUFVClmW9vWnTpkd37dqVWK9ePafjVFherxdff/217c/1yrQ7vpDG1Y/ri6oy7dNFY+xRy340HuzdVRI9/ABGVF6JCG7seqo5aPpc+63x91t/v/YTnm2mIpuzZqIdsSMLVfV3J3OoahaAySJyJoDGsYVxIVLk7zRbAmhd6LFUEamqqrmIFqEHEB35lVBgOOBtqroWx6iYc1uIntW6A0Aa/r/obQHwW+zntwA8AuBkAM8iWuC+AuCPHVcA3ATgAIBXEC168QCuBHCFiPxTVa2ihKto+LVyJaSq3kgk8syUKVPync5SUe3cuRODBg1CHammC+8dY1SkMjV5/Sy8/tsQ47YzTpXUKslOxyGiE+QyDfQ7u4vh9e82Ppny3OG+DSc6olA4gIkLPw8GQt7HnM5SwGUATil0jdDLInL54V4gIkMBFF7H5BoA2SLSqMBjfQH0iv08G9GzO08gesanLYAMAMESzH3JIYbzdY+9h5qIlsB7Ypm2xf58AoBXRA5+m24genZqJ4CD/0O/GcCe2M9tANSN7WsggMUA7gNQB0AWgK5FfH8VDgtVJaWqn+zZsydv82ZejFzc/vjjD/3iiy9wZ4erMP7mj0xPBRpCs3jnKjz0w4u44rSWOLn2Ea/HJaJyJMHjxoBe3WT9zgXGhAVDnY5D5dDMVd9bCp2hqoudzgIAsbM8EQAvA3inQDl5RlUnHO51sWF0Bwrspz+AqQCeBvCuiBwsWx+q6vjYaz4E0BvABQAuB/AiotdQ/eXsjYi0KVCA2hclt6rmq2pdVe0JIENVe8Zuc2Pb1gLQrcDth0L3D0468TqAkQDWA+gC4F8AngLwY+w4q1T1LQCzAHQGUA9ADwCrVPUtp89EliUc8ldJqWpYRB6dPHny0AEDBiSfwGlwiolEIvjhhx+s9evWG59e8TJ6ndzN6UjFakv2Dtzy7RM4s0VDdG7c0Ok4RFTMaiQlov85XfDR9G9Qu2pDdGt5odORqJzwB/MxefGIUCDse9LpLAAgIq0B3AZggKpaIuIBcNchNk0UkSGIFp/Vh9hPGwBNVPXp2P3nET0zdSg7VPWWAq99FsBfrlVX1dUAep5g7iNS1bUish7AqwA6AjARvRZrI4DHVNUf226eiAQBXIToMEBBdMKNqwGMiGVKAvAmome7bkW0VA0SkXWqym/lY3iGqnL7Njc3d+fq1X/5HULHKTc3F598/Im9N303Zt89Uipamcr05eC6kQ9q87SqemG7lk7HIaIS0rBGNdzcvSNGz3obG3YtczoOlROT/hgeUuh3qrrK6SwAoKprVLX/wet7VHW6qn5yiO0uV9V7VXVg7CxT4edXHyxTsfvLVfVjJ3PHZiP83zA/RK/lKjjs747Ypo0ANARwoaqep6rnA8jHX4fppQCYr6p+VfUBmAegWoHnPQCyAWxQ1bCqbgWwFUCRpoSvqHiGqhJTVVtEHpwyZcq4Vq1aJZkmr0Uuii1btmD06NHoXv9UfHHH66ZRwWa884cDuOHrh+2keOCmbh0r1psjor9oWy8NF7dvaQ/+6W/y9HWfSWpKXacjURm2P3cnZq/+MRK2gk84ncVhB6chP6gRgGOd3e+YxSaqmHwM220RkXkApsSGDdqIDt2bVWjT5wB8LSIHO0EA0WF/B/eTLSITAPwmIhFEu8MkVeU3LgUIF7Cm+Pj433v37t2tc+fOHPd3HFQVv//+u/3bb78ZT/S4GwO73eR0pGJn2RZu+/Ypa23mOjxx4RkVriwS0eGN+2OltWxnhvzrxpFGgocT0NChDZr0tHfdzsWvRqzwy05nIXIKPx0RgsHgg9OmTfOHQiGno5QboVAIo0ePtn6f/buMvv69ClmmVBVPT3nbWr53tTzUuzvLFFElc8Vpbc0G1RL19TH9Ldvm5H/0V+t3LsHG3cu9lh152+ksRE7iJySCqv6hqr/Omzcv4nSW8iAzMxODPxqsgf35mN//Gzm9wV8m6akQ/jvvK/uHtdOM+8/tYsS7OTqYqLIxRHBbj06my/DJ+z88wkZFf2LbFr6e9a43FAk8oKoBp/MQOYmFigAAwWDwkdmzZ4cPHDhw9I0rsfXr1+Pjjz/GmXVPw8y7vzKrJRReqqJiGL/6F/3P3C+Mu87qKNWT/jJJERFVEh6XiXvP6Wrsy9koI6a/wWsE6H/mrpuseb7s9SiB64SIyhsWKgIAqOomVf1g8uTJfqezlEWqimnTptljx4zBS70exqDL/yUVdQjc3G1L8eRPr8t1ndvipJrVnY5DRA6rEh+HAT27yZLN02Tq0lFOx6EywB/yYvy8IYFA2NdPeTE+EQsV/b9IJPLixo0bvVu3bnU6Spni9/sxfPhwe/nipfjh5iG46dTLnI5UYtZnpOPOsX/DeW2aoENDzuxFRFG1U5Jx11mdMWnRMCzZPNPpOOSwyX+MCKnqBFX9w+ksRGUBCxX9j6p6w+HwwO+//97LC5Cj9u7di0GDBmmC36UL7/3OaJPWzOlIJWZPXgau//ohtG9QS3u1OtnpOERUxpxcqyau7dROv5z+MrbtX+90HHJIxoFdmLlqvBUI+x5zOgtRWcFCRYWN8fl8KxcuXFjpG9Xy5cv1008/xVXNeuPnO4aZiZ54pyOVmPygD9d//ZCmVvHY13Zuz+nzieiQOjVuID1bNrE++OERPeDLcjoOOWDM74N8CryuqruczkJUVrBQ0Z+oqgaDwbt+/fXXoNfrdTqOIyzLwqRJk6xJEyfiPxc/i1cufKxCF4ywFcHtY56yA1aeffdZnfg7gYiO6Pw2zc029VLt18bcbYciXG6jMtm4aznW71zijVihN5zOQlSW8MMT/YWqrlbVT3/++edKN0FFfn4+hg0bZm9es1Gm3TlcLm3Vy+lIJUpV8eikV6wNmZvxYO9uXGuKiI5KRHD96R3MmkkuvPkd16iqLKLTpL/jDUUCD6lqpft8QHQk/PREhxQOh59Zs2ZNcMeOHU5HKTU7duzAR4MGob5ZEwvvG2M0qlbP6Ugl7q1Zn1q/bvrdeLB3V8Pj4lpTRHRsTMPA3Wd1NkLhTGPI5GfYqCqBOWsn2bnezI0ARjudhaisYaGiQ1LVA+Fw+KEJEyZ4K/qMqKqKhQsX6vDhw3HPqdfhu5v+a7hNt9OxStyoZT/q0EXfGP3OPk1SEiru9WFEVDLi3W4M6NlNtuxdYoz9/b8V+38UlVyONwPj5g4OBsK+WzhNOtFfsVDRkYw4cODAhiVLllTYX56RSATjxo2zpk/7FZ9f+SqePPsepyOVit+2LMA/f3lfbuzaXupVr+p0HCIqp6olJuDec7pizurvZfbqH5yOQyXk65nv+BT6H1Vd6XQWorKIhYoO6+AEFT///HPA7694w6Vzc3Px8ZCP7YxtezH7nq/l7KZdnI5UKlbt3YD+457FRR2aoXW92k7HIaJyrn71qri1x2kY+/sHWLdjsdNxqJgt2zIbG3cvzw5Hgs87nYWorGKhoiNS1SWqOnLKlCkBp7MUp82bN+Ojjz5C+6onY17/b8zayTWdjlQqdh7Yi76jHkHnJnX1jGaNnY5DRBVE67q1cdkprfXjKf/QvdnbnY5DxcQf8mLkb2/7gmH/zapaoT4HEBUnFio6qlAo9Pjq1au9mzdvdjrKCVNVzJ492x41ahSe7HE3vrj2DaOyzGyXE8jDtV89qA1qJNmXn9qmQk8FT0Slr0ezRtK1aQP7ne8H2r5AvtNxqBiMnzckGLEj36nqb05nISrLKscnSTohqpobDodvHzdunC8UKr9rjgSDQYwaNcqaN2cuvr3hfdzbpa/TkUpNMBLCLaMft8UM2necybWmiKhkXHpKa7NxzSr62ti7rIgdcToOnYDNe1Zh4YZf/MGw7yGnsxCVdfxgRcdEVSeGQqFJv/zyS9DpLEWRmZmJwR8N1lCmD/Pv/dboVL+d05FKja027p/wgrUjbyfuP7eb6XQeIqq4DBHc0r2jmeAKy3vfP2g5nYeKJmKF8cWvr3pDkeC9qprtdB6iso6Fio5ZKBS6b+nSpf5t27Y5HeW4rF27Fh9//DF61j8ds+4ZaVaNr+J0pFL17+mDrLnb/pCHe3czXCb/yhNRyXKbJvqf09XIzttmfDbt5Qo7S2xF9vOSryPeQO4CAN86nYWoPOCnKzpmqpoZDofvGTt2rDcSKftDOWzbxi+//GKP+24cXj73UXxw2T8r3XVDwxaNtb9aOsG4r9fpRmKcx+k4RFRJJMV5MKBnN1m1daZMWjTc6Th0HPbmbMfUpaNCgbDvDq45RXRsWKjouKjq2GAwOHP69Oll+mIqv9+P4cOH2yuXLMfEWz9G31MucTpSqft5w2y89ttg47YzTpXaKclOxyGiSia1ShLuOasLpi4dgUUbpzkdh46BrTaG//qq19bIM6pavoajEDmIhYqOWzAYvGvhwoXBXbt2OR3lkPbs2YNBgwZpctCjC+8ba7Sq1dTpSKVuya7VeGDCC7i8Y0s0q105poQnorKncWp19O3SQUfOeB3pe9c4HYeOYu7aSbo3Z3u6ZVsfOJ2FqDxhoaLjpqp7wuHw/WPHjvVaVtm65njZsmU6bNgwXNviAky+/VMzwR3vdKRSl569Ezd/8zjOaNEQpzdp6HQcIqrkTmlYT85v08z+cOJjmpW31+k4dBg53v347vfBgUDYd5Oqlq3/uROVcSxUVFQjvF7vwlmzZoWdDgIAlmXhxx9/tH6aNAkfXvJPvHT+I5XueikAyPTl4LqRD2rztGrap11Lp+MQEQEAerY62ejQIM1+87t77VCY68OWNbbaGDb1Ja+t1puqutzpPETlDQsVFYmqajAYvG3OnDmhffv2OZolPz8fn376qZ2+brNMv+tLubhlT0fzOMUfDqDvqEfshDi1b+p2aqUslERUNokIrunUzkxL8eD1sf0s27adjkQFTF8+xtqVtWVj2Aq95HQWovKIhYqKTFW327b9+JgxYxwb+rd9+3YMGjQIJ7lq66IBY42GVes6ksNplm2h37hn7Sx/hg7o1YVrTRFRmWMaBu48o7Oh9gHjv5Oe5JCyMmJn5ib8uOjzQCDsu1pVy/4UvkRlEAsVnRDbtj8+cODA/GnTppXqrH+qigULFuiXw79E/47XY8xNH5guw1WaEcoMVcUzP79rLd29Cg+d3900DP61JqKyKc7twn09u8qOjNXmqFnvcUpuh4UjIXzy8/PeiBV+QFU3O52HqLziJy86IbGhf30XLVrk3by5dH4Xh8NhfPfdd9aMX6fji2texxNn3V0qxy2rPpr/tT1+zVTj/nO7GPHuylkqiaj8SEmIx309u2HB+kkyfflYp+NUauPmDQnm+XNmqNpfOJ2FqDxjoaITpqr7w+HwDWPGjPH7fL4SPVZOTg4+HvKxZm3fj9/7jZazGncu0eOVdd+vnqbvzfnMuOusjlIjOdHpOEREx6Ru1Sq484zOmLBgCFZune90nEppzfZFmLdusjcY9t3GBXyJTgwLFRULVZ0aiUQ++e6773wl9Xt506ZNGDx4MDpWb6lz+482U5Oql8hxyot525fiyZ9ek2tPb4tGNSv3PwsiKn+ap6Xiqo5tddgvz+nOTI42K035gVx8Nu3fvlAkcIOqZjmdh6i8Y6GiYhMOh5/cvn379kWLFhXr9E2qipkzZ9qjR4/G38/oh2HXvGpU9uuENmSk444xf0Ov1o1xSsPKOREHEZV/XZo2lDObNdL3Jzxo5/tznI5TKagqvpz+ui9ihYep6i9O5yGqCIRneak4iUgLt9u95J577kmsXbv2Ce8vGAxi7Nix9u7tu/D1de8Yp9ZrXQwpy7e9+Rno89ndenJaMq47vQOnR6fjFgiH8e2iFcgLBJESH4ebunbEmD9WICPfC7dp4rbupyGuwPV4k1euw+b9WfC4TNzctSPCloWv5i1BxLZxU9eOqJmciEnL16Jnq5OR6HE7+M6oPFJVjJi7xNqaHcDzfUeaLpfH6UgV2ty1P+mY3/+7JRj2t1VVLgpGVAxYqKjYGYZxd/Xq1d8fMGBAkstV9EkSMjIyMGLECE11V7Un3DzYTIlPLsaU5VN+0IdLh/dXw+W37+3J6dGpaPICQagqUhLiMWn5WjSpVQM1kxJROyUZ8zZtgyGCLk0bAgB25RzAvM3bcPVp7bB4604c8AdgGAbqV0uB2zSxeX8mmtauib25eTi9SUOH3xmVVxHLxqDpc21baujfr/2Ev9tKyP7cXXh1TD9/KBLoqqornM5DVFFU7nFTVCJUdVh+fv70KVOmBIu6jzVr1uCTjz/BeQ26YsbdI1imAIStCO4Y+zfbZ+Xa/c7uzA8cVGRV4uOQkhAPAIh3u5DgdqN2SvTvWJzbBbfr///XsO9APhrVrAYAaJGWil05B+AyDIQsC8FIBAkeNxan70Tnxg1K/X1QxeEyDdxzdhfD699tfDLlOa76WwIs28LQqc97LTvyLMsUUfFioaJip6oaCoVuW7ZsWd769euP67W2bWPq1Kn2+HHj8er5j+H9S5/lkDZEh8Q8Puk1a33GJjx4XjeuNUXFYnduHvbnef9XmHJ8fqzetRft6tf53zZpKclYu3s/VBWbM7Jgq+K0RvWxauderNq1FxHbRut6tTFx+Vr8tGIdbJujHqhoEj1uDOjVTdbvXGBMWDDU6TgVzsRFn4czD+xeatmR95zOQlTRcMgflRgROSsuLm7K/fffn1ClSpWjbu/z+TB69Gg7NyMH3/X9wGhRq0kppCwf3p71qTV00TfGYxf2kINnFohOxMqde7A1Mwd92rWAaRhIz8jCH1t34pIOrVF4PbPpazdh7e59aFqrJkKWhctOiV7L6AuFMXPdZogIup18Erbsz0KCx42WdWo58ZaogtielYOPps/D9Wc9jm4tL3Q6ToWwatt8fDr1haxQJNhWVfc4nYeoouHX3FRiVHWWbdvvffPNN17bPvIIjt27d2PQoEFaNZygiwaMZZkqYPTySTpk4Wij/zmdWKaoWOw7kI/N+7NwSYdWMA0DvmAI8zZvx9WntftLmQKAXq1OxoBe3WEa8qdZJWet34KzWjSBLxSCZdtQAGHLKsV3QhVRwxrVcHO3jhg9621s2LXM6TjlXlbeXnz2y7/9oUjwSpYpopLBM1RUokTE9Hg8Mzt37tz5/PPPP+TUTUuXLtVJkybJrR2u0Bd6P8QhfgXM3LIQd3/3D9zUrT3a1EtzOg5VEHM3bcXsDelIiov+lTy9SUP8smoDqiZGC3vrurXRqVF9rNy5F12bNsTgGfOgCrSqWwu92zQHEJ2sYntWDro2PQk7snIxdvFKJMd5cFuP0+A2eYkfnbiZ67fYU1ZtkKev/UxSU7g8RFGErRDe/G6gd1/uzpfCkeDrTuchqqhYqKjEiUgtt9u9+uqrr05t1arV/x63LAuTJk2yVq1cZXx4yXPSp8VZDqYse1bv24irRgzEBe1OxpnNGzsdh4io1H33x0pr+Y4M+ddNI40EDycnOl5fz3w3sGjjr78Fw76LlB/4iEoMh/xRiVPV/eFw+NJx48b5MzMzAQB5eXkYOnSovX1DOmbc9SXLVCG7DuzFDV8/gtMa11GWKSKqrK7s2NasXz1RXx/T3zra0HH6s0Ubp+nCDb9kB8O+vixTRCWLhYpKharOj0QiT44cOdK7adMmfDToIzSJq6cL7htjNqha5+g7qERyA3m4duRDWr96gn1lx7YcAklElZZhCG7v0cl0GT75zw+PslEdo11ZWzDyt3f8oUjgYlXNcToPUUXHIX9UakRE3G73RNu2L3q422149Mw7nY5U5gQjIVw38kF7v3+PPtSb06MTEQHRxajf+XmWtj2pJ27p9RS/aDoCXzAfL397t++AL2ugbVtfOJ2HqDLgpzUqNaqq4XD4ujjDvSE5LpFTgRViq42HfnjJ2nZgOx7gWlNERP9TJT4OA3p2kyWbp8nUpaOcjlNm2Wrj06kv+vzB/K9YpohKDz+xUalSVa8vHLjgjZlDvb9vXex0nDLl5ekfWbO3LpSHe3c3XCb/ahIRFVQ7JRl3ndUZkxYNw9Its52OUyZNWvRFOH3fmrWhSOB+p7MQVSb81EalTlXTA5HgVfeMe8a3I5dLYgDAF4vH6Yil3xv39TrdSIw75OzyRESV3sm1auLaTu10+LSXsG3/eqfjlCkr0n/Hr8u/PRAM+y5R1bDTeYgqExYqcoSq/hqMhP51yzdPeP3hgNNxHDV14xz8e/ogubXHKVI7hdMCExEdSafGDaRnqybWBz88ogd8WU7HKRP25mzH57++4g9Fgpdx8V6i0sdCRY4JWeG39+RnTH504iv+yjo5ytLda3D/98/j8lNbonlaqtNxiIjKhfPbNDdb10u1Xx97jx2KhJyO46j8QC4++PEJXzgSelhV5zqdh6gyYqEix6iqekO+W2dsWbDlnTmfVbrhCenZO3Hz6MfRo3lDdGna0Ok4RETlhojghtM7mDUSDbz53b2Vdo2qsBXCoIl/9/qCeR9bduQTp/MQVVYsVOQoVfV7Q75zhywYlT1m5eRKc5oqy5eD60Y+qE1rp+hF7Vs6HYeIqNwxDQN3n3W6EQplGEMmP1PpGpWq4otfX/Xvzd0+IxQJPu50HqLKjIWKHKeqe/3hQK9/THnHO3fbEqfjlDh/OIi+ox614+PUvqV7R66nQkRURPFuNwb06iZb9i4xxv7+30rzpRwA/LhwWHjN9kUbg2H/dapa6QolUVnCQkVlgqqu9kcCV9w19mn/hox0p+OUGMu2cO/4Z+0M/369r1cX0+k8RETlXbXEBNx7TlfMWf29zF79g9NxSsW8dZN1+orvMoNhX29V9Tudh6iyY6GiMkNVf/WFAwNvGPWIb7+3Ys7c9M9f3rcW71qJh3t3M11cuJeIqFjUr14Vt/Y4DWN//wDrdlTsNQ7X7VyC0bP/kx+KBM5V1X1O5yEiFioqYyzb+jw/6H3/ptGPVbjp1IfM/9r+btUU4/5zuxjxHrfTcYiIKpTWdWvjslNa68dT/qF7s7c7HadE7Mneio+nPOcPR4JXqOoap/MQURQLFZU5/kjwme25eybdN/45v2VbTscpFj+s+VXfnj3MuPPMjlIjOdHpOEREFVKPZo2ka9MG9jvfD7R9gXyn4xSrPH82/vPDE75QJDBQVac7nYeI/h8LFZU5B6dTX7Bj+coXf/1v0Ok8J2rBjuV4fNKrcnXn1micWt3pOEREFdqlp7Q2G9esoq+NvduK2BGn4xSLUCSID398yusPe/9j29bnTucpSETSRKRHgfu9RKTqMbzuqqM8f7aI1DzKNu1EpMqxp/3L698q8HNdERlwlO3vE5GeRT0eVVwsVFQmqWowP+S7cNTyiXs/+2NsuT1NtTFzK2779in0bNUYHU+q73QcIqIKzxDBLd07mgmukLz3/YPl9v8fB9lqY9gvL/oz8nZPCUeC/3A6z0EiUlNELgVwPYD+InKpiLQCcCGA6gW2Wy4iM2K3PiIyIvbUDYX210pEni/w0LkAahV4flSB/ayNPXwtgOP+n+vB/QDoXODnuIL7KnCsg7f2h9jPHQWeD4jIzNjPfz/eTFS+sVBRmaWq2b6wv+erMwbn/bLxd6fjHLd9+Zm4buRD2rZ+TT2vTTOn4xARVRpu00T/c7oa2XnbjM+mvVyup1MfP29IaMOuZWuCYf9NqlqW3osCiAAIAbBjPx9q+vbVqtozdpt8hP15YrfDEQBrY7dlBR4fLiLXHldy4HFEc1sAAgAeO8Q2ewrk7qmqKwpvoKqfA3gAwGwA/wSwHMDfALxxnHmonGOhojJNVbf4I8E+90943rdox19+l5VZ3pAPN4x6WKslmfb1p3fgWlNERKUsKc6DAT27yaqtM2XSH8OdjlMkU5eOisxe/ePeYNh/gaqWqSHwqpoVK0irAOxV1cmquv4EdtkSQOtCj6UWGD6oiJaXhxA9I3ZwOOBtqjrmOI91PYCXAFwA4N8AbjqO1z4sIpdL1M0AmgB4BcC7AP4OoDmAf4sIl0apRFioqMxT1fm+cOCaW7990r9m3yan4xxVxI7gzrFP2/nhXLv/OafzFyoRkUNSqyThnrO6YOqSEfhjY/max2HWqgn2T398mRmKBHqoaqbTeY7gMgCnFCoQL4vI5Yd7gYgMBZBS6OFrAGSLSKMCj/UF0Cv282xEC8sTAO4G0BZABoCiFM3/xPaxG8A9iJahwqqJyPMi8qKIvCoiF8Yef19VJwBoA6AuokVwIIDFAO4DUAdAFoCuRchF5RQLFZULqjrZG/Lfcd3XD/m2ZJXd6XBVFU9Oet1au389HurdzTS41hQRkaMap1ZH39M76IgZryJ9b/mYaXzB+qk6bt7g7FiZ2uF0nsMRkTMRHer3MoB3CpSqZ2Kl45BU9R4ABwrspz+AqQCeBvCuiBwsWx+q6vjYaz4E0BvRs0qXA3gR0Wuo/nKdnIi0Ody1TyLSFMCNAFYAGIfo8MFrADQCkF1g0xsAfADgHQAvqOqUQu9hlaq+BWAWgM4A6gHoAWCVqr6lquXvWgUqMpfTAYiOla32Nx7TXf3qrx54Z9LtnyTWTantdKS/eG/O5/bkDTONRy/oIR4X/3oREZUFp5xUTzK9PvvDiY/JM9cPl+rJtY7+Iocs3TJLR81690AoEjxLVTc7nedwRKQ1gNsADFBVS0Q8AO46xKaJIjIE0eKz+hD7aQOgiao+Hbv/PKJnpg5lh6reUuC1zwL4y1okqroaQM9D7SD2z/QtEbkD0eF5By9yvgAFrqVS1VwR+VhV+xd4+bcocEZMRJIAvInoWa5bES1Vg0RkXVn+d0fFj1+fU7kSssJD8oLel64e+YAvy5fjdJw/+XbFZP1owddGv3M6SdXEeKfjEBFRAb1anWx0aJBmvzG2nx0qowvHr96+EMN/fdUbigR7lfWFe1V1jar2V1Urdn+6qn5yiO0uV9V7VXVg7CxT4edXHyxTsfvLVfXjkk0PIFr+LlDV81T1PESvqbq30DZ/GpaoqpmqWnCBMw+iZ7U2qGpYVbcC2AqgyFO5U/nEQkXlTiASfC3Tmz3ompEPenMDeU7HAQDMSl+Ef/z8tvTt2hb1qx91+Q0iIiplIoJrOrUz01I8eP27fpZtH2pCOuds3LUcQ39+3huKBC9U1SVO5ymjzi84lTmi10EV1WcAfhaRaSIyDcCzAIYU2ubUQ0yffuvBJ1U1G8AEAL+JyK8iMhPANlVdBqpUpGzNwEl0bEREEt3xgxpXb3Dr2Js+TEqO+8sZ/1KzZt8mXDliIM5v1wRnNW/iWA4iIjq6YDiC936ZrTVTWugDl75VJr5Y3rpvLf7zwxO+YMR/uapOczoPER2fMvGLhOh4qar6woGBW7N3jr3pm8e8foeGb+w+sA83fP0wOjZKU5YpIqKyL87twn09u8n2jFXG6FnvO/6t8q6sLfjgxyf9wYi/L8sUUfnEQkXllqqqN+y/a33Glp9u/fZJXzASKtXjHwjm49qRD2qd6gn2Vae15VpTRETlRNWEeNzXsxvmr58oM1Z851iOfbk78N6ER/3BsP9uVf3BsSBEdEJYqKhcU1XLG/LfuGrvhul3f/cPX9iKlMpxQ1YYt37zpG2L377zjNP494iIqJypW7UK7jijM76fPxgrt84v9eNn5e3Fu98/7AuEfA/ban9d6gGIqNjwgyCVe6oayQ/5rv5j58q5d4192l/SZ6pUFQ/+8KK1NWerPnBed641RURUTrVIS8VVHdvqsF+e091Z6aV23Oz8/Xjn+4d8/pD3OcuO/GVmPCIqX/hJkCoEVQ3lh3wXL9q5Ysat3z7p84eLsnD6sXllxmB7dvpCebB3d9Nl8q8QEVF51qVpQzmzWSN99/v77Xx/TokfL+PALrz53UBffuDAi+FI6O0SPyARlTh+GqQKI1aqLl++Z+3kG0c94vOGfMV+jC+XjNfhS8bJvT07G8nxnmLfPxERlb6L2rc0mteurq+NvceOlOAohz3Z2/DmuPv93uCBv4UjwddL7EBEVKpYqKhCUdWIN+S/fu3+zeOvHfmg90Aw/+gvOkbTNs3Fi7/+V27t3kHSqnLNPiKiikJEcGPXU80qcYq3v7/fKolj7MzchLfHP+j3B733R6zwXxa4JaLyi4WKKhxVtbxh/62bs7Z/fdWI+73Z/gMnvM9lu9diwPh/4bJTW6B5nVrFkJKIiMoSl2mg39ldjHzfbmPoz/8q1lV/t+5bi3e/f8QfCHnvtOzIZ8W5byJyHgsVVUiqavvCgf7bc3d/esWX93kzvNlF3tfWnF24afRj6N6sPro2PakYUxIRUVmS6HFjQK9usm7HPGPCgqHFss9Nu1fgPz884QuEfTfYao8ulp0SUZnCQkUVlqqqPxx4ZE/e/g8uG97ftycv47j3ke3PxXUjH9QmtVLsizu0KoGURERUltRISkS/c7pi+vJvMG/dlBPa19odf+C/k/7uC0b8V3KdKaKKi4WKKjRVVV848PR+X/Zrlw7v79uRu+eYX+sPB3HjqMdsj8eyb+3RkX9XiIgqiZNqVMPN3U7FN7PexsbdK4q0jxXpv+PjKf/MD0UCfVR1ajFHJKIyhB8SqVIIhIMvZftz/3nZ8Ht96dk7j7q9rTYGfP+cvc+3Rwf06mqWQkQiIipD2tWvgz7tW9of/fSkZhzYfVyvXbxphg6b9u+8UCR4nqrOKqGIRFRGsFBRpRGMhN7JDeQ9fvmX9/rW7d9yxG2fm/q+tWjncjzcu7vp4sK9RESV0tktmhidTqpnv/XdvXbgGJfimLduiv3ljDdyw5Hgmaq6oIQjElEZwE+KdMxEpJrTGU5UyAoPPhDI73/liAH++duXHXKbjxeMsses+skYeG4XI97jLuWERERUllzZsa1Zv3qivj7mHsu2jzz534wV46xvZr+fHY4Eu6vq8lKKSEQOY6EqJiKSJiI9CtzvJSJVj+F1VxXHfo4j5zlHeT5eRD4/zNPFM+WRwyK29VV+yHfFrd886Z24doYWfG7i2hn61qxPjTvO6Cg1kxOdikhERGWEYQhu79HJNMUn//nh0UM2KlttjJs7ODRhwdDdoUjwdFVdW9o5icg5LFQnSERqisilAK4H0F9ELhWRVgAuBFC9wHbLRWRG7NZHREbEnrrhePZzHLlmiMh8EUmP/Xx+7KkBBbb5XERmxp5fJyK9D7GfGw7mBnCliMyO3X+4wDbJIrKrwPs7eGt5vLlLi6pO9UcCZz068eWcYX+MtQBg4Y4VeGTiy3J1p9ZoUquG0xGJiKiM8LhM3Nuzq7E3Z4N8NePNP30RF7ZCGDb1Rf/sNT+uDkUCp6rqkceUE1GF43I6QAWgACIAQgDs2M+H+gZrtar2PXhHRG4p4n6OLZRqTxHpA+AOVe0rItNE5BkAhae5u0BVAyJyD4D+AC4p9Px4AFsB3ATgJwDNAHwDYP4xxKgFYF1R30NJU9UlItLp9d+GzFy7f1OdH9b86urZqhE6NqrvdDQiIipjqsTHYUDPbvL+L78grdpJ6H3qDfAF8zFo0t99u7PTZwbD/qtV1e90TiIqfSxUJ0hVswBMFpEzATRW1ckAICKO7OcgEamFaDkaKyIPAOitqioio47wsu8ALATwzwKP3QwgG8DfVNUvIh4AlwJ4QkT+BeDgDHgtYn9+DuCOAjk8qhoq0psoBaq6RUQ6/rj214UeNxr0bNmUfyeIiOiQaqck466zOmPozE/hccdj2rJvfXn+7C9DkcD9qmo5nY+InMEPj8XnMgDtRcQs8Ev1ZREZraoTDvUCERkKIOVE93OI/aYAeALA31XVKyLdAZwLYNqhcotIGMCpiA4BbVBgPx0BNI3d7RQbNlhwLY1eAPbjz2e1FgF4oMD92bFbmaWqGSLSJs4yx/53+tyz+53VJSkxzuN0LCIiKoNOrlUT57Y6WcfP+6/Yar4QsUJvqqoe/ZVEVFGxUBWD2FmlCICXAbwjIo/FnnpGVdMP9zpVvafgGaPj2Y+ItAEwKHb3QVX938qDqnoAwN9ExC0ijwI4G4AZK1ZPFNjNawDqxH4eA2AZAD+AwbH9LAGwRES6AngUwMkAdgL4RFV/KpBlJ6Jntwq7V1XL7JC/gmJn3y7dm5v/3jtTZ909oGf3RE5KQUREha3etRfT127yhyyrn2pkpNN5iMh5LFQnSERaA7gNwABVtWJD4u46xKaJIjIEgAVg9QnsBwCgqqsB9DxKvBcA7ABwO6JF7RIALx7cr6quFZGLAYxW1Z2xHALguQK5kgC8CeAeALcCqAdgkIisU9XNsf1kFc4iIk8AqHKUfGWKqtoAHnKZ5vp3p856o9/ZXRIa1Tzu+UCIiKiCmrV+izVpxbq8sGVdpKrznM5DRGUDC9UJUtU1iE7mcPD+dADTReS1QttdXvC+iHQryn6OUx0AI2NnrCAicxGdXKKg2gD+t9hSbNjCtgLPexC9hmpD7LmtIrIVBcqSiNRB9NqrTYX2/cMJZHdMxLI+FJH0wTPmj77h9A4Jp55Ur2gXshERUYVg2TbGL1kV/GPrzt1hyzqXM/kRUUEsVBXbswD+W2AdKz+Axw6x3SgRCRS4v19VrwMAVc0WkQkAfhORCKL/zUxS1UOvivtnbVCGZ/k7ElX9UUTO/Gbh8ik7snOrXty+lccw2KuIiCqbQDiMz+f84duelbM0FLEuUdUcpzMRUdkivI6S6PBEpFacy/Vjg+pV291+RqfERI/76C8iIqIKYd+BfHwyc4HXGwp9E4pY96pq2OlMRFT2sFARHYWIuDwu8z8Jbvft/c7uklinarm6NIyIiIpg5c49GDl/qS9i2Q9btj3U6TxEVHaxUBEdI8MwbnMbxkc3dj0lsX2Duk7HISKiEmDbip9WrgvN3pB+IGxZl6jqAqczEVHZxkJFdBxEpLPHNH86s3njqn3at3QbRVx4mYiIyh5fMIQvfl/s25GduzIYiVymqvuczkREZR8LFdFxEpHacS7XpJNqVGt9W4/TEhN4XRURUbm3K+cAPpm5wBcMRz4LWdYjqhpxOhMRlQ8sVERFICJuj8v8b4LbfXP/c7okpqXwuioiovJq8dad+u2iFf6IZfWzVblYLxEdFxYqohNgGsZdLsP48KZupya0q1/H6ThERHQcLNvGhKWrgwu37MgOWVafY1wShIjoT1ioiE6QiHRxm+akbiefVOWS9q08LtNwOhIRER1FXiCIz2Yv8u09kLcoGLGuUtUspzMRUfnEQkVUDEQkNc7lGlU9MaHbHWd2SkpNTnI6EhERHcbGfZkY/vsf/rBlfRC27H+oquV0JiIqv1ioiIqJiIhpyMOmGK9c27l9/GmN6nMKQCKiMsSybUxZuT48a0O6N2xZN6nqT05nIqLyj4WKqJiJSEePy5zQtl5azWs7tU+Ic7ucjkREVOll5vvwxZxF3kyv/49gJHK9qu51OhMRVQwsVEQlQESS41zmJwke9+V3ntE5sX71qk5HIiKqtBZv3alj/ljht219LmLb76qq7XQmIqo4WKiISpAhcpPLND6+uH2r+DObNzaFCwETEZWaQDiCMYuW+1fv3pcRilhXqOoSpzMRUcXDQkVUwkTk5DiX+UPjmtUb3dStY2JSnMfpSEREFd62zBx8PmeRLxiJjA1GrAGq6nU6ExFVTCxURKVARDwe03zLZRp3396jU+LJtWs6HYmIqEKyVTF97abIL6s3+sOWdZeqjnE6ExFVbCxURKVIRPq4TWNUt5MbJVzcrqXH7TKdjkREVGHk+gIYPnexd09u3tpgJHKVqm53OhMRVXwsVESlTERqxblcnya4Xefd0r1jYuPUGk5HIiIq11QVS7bt0rF/rAxYar8ZsewXubYUEZUWFioih4jItW7TGNq16UnxF7dvFefh2SoiouOW6wtg1MJlvm2Z2XuCEesGVV3kdCYiqlxYqIgcJCKpcS5zaLzbff4t3TomNqnFs1VERMdCVTF/y3adsHR1QFXfCUfPSoWczkVElQ8LFVEZICJXuU1z2OlNGiRc2qE1z1YRER1BZr4PX89f6t2dm7ctGIncoKornM5ERJUXCxVRGSEiNeNc5idxbteFN3frmHhyLc4ESERUkK2KORvS7Ukr1gVV9aWIbb+pqhGncxFR5cZCRVTGiMgVbtP8rHPj+omXntI6Ls7lcjoSEZHj9h3Ix1fzl3gz8nwbgpFIX1Vd53QmIiKAhYqoTBKRGnEu82OPy3XRjV1PTWyRlup0JCIiR1i2jRnrNkd+Wb0hZNn6tK36oaraTuciIjqIhYqoDBORSz2m+WnztNTkq05rm1gtMcHpSEREpWZndi5Gzl/qzfEFVgQjkZtUdYvTmYiICmOhIirjRCTRbRr/BOThC9o295zVvInpMg2nYxERlRhvMIRJy9cGFm/bGY7Y9mOq+FT5gYWIyigWKqJyQkSax7lcQxM97k7Xn94hqTmHARJRBWPbivlbtumPy9YGFPpVKGL9TVWznM5FRHQkLFRE5YiICIArPKb5cYs6qUlXdWyXWDUx3ulYREQnLD0jG98sXO7N9QfWByORO1V1mdOZiIiOBQsVUTkUGwb4L4E8eH7b5p6zWzQxTYPDAImo/DngD+CHZWv8K3fuDYQt60EAIzm8j4jKExYqonJMRJrHu1zDEuLcHW84vUNSs9ocBkhE5YNl25i9Id2asmp9SBVDwpb1nKrmOZ2LiOh4sVARlXOxYYBXRocB1kq8/NTWiTWSEp2ORUR0WBv2ZuCbRcu9vmB4WTASuVtV1zqdiYioqFioiCoIEUlym8YzAB7p2vQk8/w2zT1JcR6nYxER/U9GnhcTlq32bdyb6Q1Z1r0AxnN4HxGVdyxURBWMiNTxuMxXoLjxvDbN3Gc3b2K6XabTsYioEjvgD2DKqvXBP9J3WgDeitj266rqczoXEVFxYKEiqqBEpEW8y/WeYcg5l3RoldC5cQPhxBVEVJr8oTCmr90UnrVhS0Qgw0KW9byqZjidi4ioOLFQEVVwItIt3uX6MMHjbnXlaW2T2tStjehlV0REJSNsWZizId2aunpDCJAJwUjkKVXd5nQuIqKSwEJFVAnEJq64JM5lflCrSnLqlR3bJjdOre50LCKqYCzbxh/pO3Xi8jV+S3VOIBx5VFVXOZ2LiKgksVARVSIiYgK4zWOab51cu2bcZae0Tqqdkux0LCIq51QVK3fuxYSlq73+UHhtIBJ5UFXnOp2LiKg0sFARVUIikmAaxiOG4B+t69Y2LmjbIrFO1SpOxyKicmjjvgx8v2R1fpbXvzcYiTwIYDJn7iOiyoSFiqgSE5EU05AHDZG/NaudavRp1yKpfvWqTsciojJOVbF2z35MXrkuf3+eNy8UsZ4AMEpVbaezERGVNhYqIoKIJBki95mG8UzjmtXcfdq3TG5Uk9dYEdGf2bZixc49mLxiXf6BQHB/MBL5B4AxqhpxOhsRkVNYqIjof0QkXoC73Kb5Qr1qKfEXtW+ZfHLtmk7HIiKHRSwbi7ftxJSV673BSGRLIBx5GsBEDu0jImKhIqJDEBEPgFs8LvPftaskV7mofcvkFmmpnG6dqJIJRSzM37LN/mXVhoClujwQjvwDwAwWKSKi/8dCRUSHJSIuANfHuVyvVkuMr3FR+5bJbeqlwWCxIqrQ/KEw5mzcas1YtykEYHYgHHlWVRc4nYuIqCxioSKioxIRA8CVcS7Xq3Fus16vVicnnd64gcS73U5HI6JilOsPYPaG9PCcDemWIfJTIBJ5TlVXOp2LiKgsY6EiomMWWyD4jHi36++WbZ93euOGcnaLJnGpVZKcjkZERaSqSM/Mxm/rNvvW7t4vhiFfhyLWK6q6yelsRETlAQsVERWJiDR0m8bDCtzbuGZ19Gp1Mq+zIipHwhELS7btwq9rN+XnBQJ5Yct+w1b9XFVznM5GRFSesFAR0QkRkQQAN8W5XM8keNy1zm11clKnRvUlzu1yOhoRHUKW14fZG9LD8zZvswyRBYFw5FUAP3MNKSKiomGhIqJiERsOeE682/UP29azujRtaJzVvImnZnKi09GIKj1VxYZ9mZixdlP+5v1ZhogMC1vW+6q60elsRETlHQsVERU7EWniNs2HVfWeRjWra49mjZLb1qsNl2k6HY2oUgmEw1iUvlNnrNvk9YciGcFI5FUAX6mq1+lsREQVBQsVEZUYEUkCcE2C2/2QrXbbTo0aSNemDePqV6/qdDSiCsu2FRv3ZWDe5m2+1bv2mS7TmB4IR14DMJPrRxERFT8WKiIqFSLS1GUYdxki96YkxMed0axR8mmN6ktSnMfpaEQVwr4D+ViYvj08f/P2sK26MxiO/FeBkaq63+lsREQVGQsVEZWq2JpWveLdrvsjln1R87RUq/vJJyW1rFMLpmE4HY+oXPGFwli6bZf+vnFrfqbXawPyRdiyhqrqCqezERFVFixUROQYEakK4IYEt+shAE27NGno6tr0JHftlGSnoxGVWZZtY92e/Zi3eZt3/Z4M02Ua0wLhyCBEZ+qLOJ2PiKiyYaEiojJBRFq7TaMfIHemJMSZnRs1SDylYV2T5YooOkvf9uxcLN66M7QofYclwGZ/OPIhgNGqmu10PiKiyoyFiojKFBExAfTwmObNCtxQJd5jdoqVqzpVqzgdj6jU2LZiS2YWlm3bHVq6fVfEsjXHsu0vI7b9maquczofERFFsVARUZkVu96qm9s0bxKgb2Kc29OpUYOEUxrWddWtWgXRpa+IKo6IZWPT/kws3bYrsHzHHhXBrlDEGm6rjgGwhrP0ERGVPSxURFQuxMrV6W7TuFFEbop3uxI6Naofd0rDeu761VJYrqjcCkcsrNu7H0u27YpOc24YGwORyOeq+p2qbnY6HxERHRkLFRGVOxJtT51i5epmj2kmt62f5mpTLy2uWa2aiHO7nI5IdETeYAjr9+7H4q27vBv2ZrjdLnO5PxT+DMB4Vd3ldD4iIjp2LFREVK7FylU7AfokeNzXBSORU+pVSwm0b1A3uVWdWgaHBlJZELFsbM3Mxro9+yMrd+7xZXr9Ho/LnO8PhYcDmKCqGU5nJCKiomGhIqIKRUSSAfT0uMzLBXKZIajaqm5tbVsvLbF5Wiq4kDCVBlXF/jwv1u/dj5U79+alZ2THuU0jPWTZ4yzb/gnAXFUNOZ2TiIhOHAsVEVVoItIMwIWJHve1wYjVLTU5MdShQZ2klnVqmQ2qV4PL5GLCVDy8wRA27MvAml37/Gt377fDlhU0DJkcCEe+BzBNVTOdzkhERMWPhYqIKg0RiQNwhts0LnUZxuUhyzqpTtUqvhZptZKa1qrhalSzOhI9bqdjUjmR6w8gPSMbWzKywuv37Pdnen1xcS7XAl8oPAbAzwDWcVY+IqKKj4WKiCotEUkB0NUUOTvO7eoTjETap8THB5un1fScXKtmfOPUGqiRlMBrsAiWbWN3Th7SM7OwcV9m/pb92RKMROBxmX/4w+GfVTEbwDxVDTqdlYiIShcLFRFRjIi4AJwC4MwEj/vCiGV3dxniaZJaw2qellqlcWp11K1aBS7TdDoqlTBvMIStmdnYkpEd2bA3w7c7Ny/BbRq7VTEzGIlMAzAXwHqegSIiIhYqIqLDiM0g2BjAmXEu8zwR6RmKWPWrJcb7GlavZjasWS2pfrUU1KuWwskuyilVRa4/gF05B7AnN0+3ZeV4t2flIj8YcsW5zOXBcORnS3U2gPmqmuN0XiIiKntYqIiIjoOIxANoC+AUj2l2cZlGt2DEauFxmVq3apVI45rVk+pVTzHrV0tBzeQkGBwuWGYEwxHsOZCH3Tl52JmTG9yWmRPYl5cfDyDoNs21YcuaF7bsxQCWAFilqpbDkYmIqBxgoSIiOkGxM1mNAJxqiHSMd7vOsGy7Q8S2q9VKTvLVq5biTkupklCzSqKkJiehZlIiEjj5RYlQVfhDYWR6fcjM92HvgXx7W1ZO/q6cA4Y3GIqLc7m2ArrYH47MA7ACwApV3et0biIiKr9YqIiISoiIVAPQAUBLl2G08rjM9qraLBSx6pumYddITAjWTkk201KqJKZWSTRSk5OQmpyERI+bE2EcgWXbyPb6/1eaMvO9kb0H8n0Z+V7N9QcSbFXbY5q7RGRzMBxZaKkuRbQ8bVDViMPxiYiogmGhIiIqZbEzWmkATgbQzBBpEe92dVCgRThiNRSBmZIQH6iaEK/VEuJd1RITElIS4owq8fGoEh/3v1ucy6xQxcuOnV3KCwSRHwwiPxBCfjCIvEDQzvEFAvvyvOEsr8/0hcIJHtPINg1jq626LhCOrASwucAti5NFEBFRaWGhIiIqY0SkBoAmAOocvMW5zMamYZwEoJ5la62wZVUXgSS43cEq8XFWSkK8VEuM9yTHxcXFuVwS5zLhcbsQ7zLhcbkQ53IhLvZzvNsFj8uEyzCKtZBZto1QxELIshCKWAhbFkKRyJ8eC0Us+EJhHAgEQrm+QOhAIGDlBYLiC4VdwXAk3jSMgMs0sg2RDAC7LdveEYxY2wDsBbAF0cK0TVXDxRaciIjoBLBQERGVUyKSjAKlC0BdAFVdhlHdNIxqpiHVAaTEbsm2arKqJlq2Jlhqx0EhLtMIu00zIiIqAAwRFZHYn4CIKBSiUBz834VCAQVsVQlbthmxLTNi224oYBhGyBAJGiIBQ+AXER8AH4B8APm2al7EsvdEbHsXoiVpX4E/97MoERFRecNCRURUSYmIB0By7OYCYAAwC9wO3lcAduzPgjcLgLfALcShdkREVNmwUBERERERERWR4XQAIiIiIiKi8oqFioiIiIiIqIhYqIiIiIiIiIqIhYqIiIiIiKiIWKiIiIiIiIiKiIWKiIiIiIioiFioiIiIiIiIioiFioiIiIiIqIhYqIiIiIiIiIqIhYqIiIiIiKiIWKiIiIiIiIiKiIWKiIiIiIioiFioiIiIiIiIioiFioiIiIiIqIhYqIiIiIiIiIqIhYqIiIiIiKiIWKiIiIiIiIiKiIWKiIiIiIioiFioiIiIiIiIioiFioiIiIiIqIhYqIiIiIiIiIqIhYqIiIiIiKiIWKiIiIqJiKSJSI8C93uJSNVjeN1VxbGfY8xYU0TOPso2Z4tIzeI4HhERUUXncjoAEVF5Fysf3QE0AdBJRGoA2AjgQgBbAOTGtlsOICv2stcA3KKqtwC4AcC4Y93PceT6LLYvAGgBoA2AWgDOBTAzts2MQi+7Ofb8PgCZx3M8IiKiyoiFiojoxCmACIAQADv2s32I7Varat+Dd0TkliLu59hCqd5Z4FjfqGqOiNQptNmegpli2xb1kERERJUOCxUR0QlS1SwAk0XkTACNVXUycPzFpLj2U5iINAGw7jBPVxGRB2I/+1X109jPp4lIWFU3ndDBiYiIKjheQ0VEVHwuA3CKiJgFHntZRC4/3AtEZCiAlBPdzxH2bwJ4AcCHh9kkAOCX2O23Ao/XB8DrqIiIiI6ChYqIqBjEzipFALwM4J0CZegZVZ1wuNep6j0ADhRlPyLSRkRmxG7tD5EpGcAwAB+p6t7DRAir6trYbWOBx39Q1QVHfNNERETEIX9ERCdKRFoDuA3AAFW1RMQD4K5DbJooIkMAWABWn8B+AACquhpAz8Nk8gD4FMALse0OZ7OIHDx7pQCWHGFbIiIiKoSFiojoBKnqGgD9C9yfDmC6iLxWaLs/DdkTkW5F2c8xZgohOnvg0bb7R+HHROT54z0eERFRZcUhf0REREREREUkqup0BiIiIiIionKJZ6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uj/AItYq85Xsnu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598" y="1737607"/>
            <a:ext cx="3888432" cy="504055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# </a:t>
            </a:r>
            <a:r>
              <a:rPr lang="ko-KR" altLang="en-US" dirty="0"/>
              <a:t>인구 정보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생산가능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34" y="2421681"/>
            <a:ext cx="3102359" cy="38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4527624" y="2864236"/>
            <a:ext cx="6464126" cy="1041264"/>
            <a:chOff x="5591150" y="2142648"/>
            <a:chExt cx="4248472" cy="2799314"/>
          </a:xfrm>
        </p:grpSpPr>
        <p:sp>
          <p:nvSpPr>
            <p:cNvPr id="19" name="제목 4"/>
            <p:cNvSpPr txBox="1">
              <a:spLocks/>
            </p:cNvSpPr>
            <p:nvPr/>
          </p:nvSpPr>
          <p:spPr>
            <a:xfrm>
              <a:off x="5591150" y="2142648"/>
              <a:ext cx="4248472" cy="2799314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r>
                <a:rPr lang="en-US" altLang="ko-KR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생산 가능 인구 지도 시각화 </a:t>
              </a:r>
              <a:r>
                <a:rPr lang="en-US" altLang="ko-KR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서구 관저동 </a:t>
              </a:r>
              <a:r>
                <a:rPr lang="ko-KR" alt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인구 높음 </a:t>
              </a:r>
              <a:r>
                <a:rPr lang="ko-KR" alt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ko-KR" sz="1800" b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591150" y="2142648"/>
              <a:ext cx="0" cy="1071122"/>
            </a:xfrm>
            <a:prstGeom prst="line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270" y="4183496"/>
            <a:ext cx="6460480" cy="1509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472" y="4197114"/>
            <a:ext cx="6489278" cy="149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622598" y="405458"/>
            <a:ext cx="8242955" cy="79875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0.2-2 </a:t>
            </a:r>
            <a:r>
              <a:rPr lang="ko-KR" altLang="en-US" dirty="0"/>
              <a:t>시각화를 통한 데이터 </a:t>
            </a:r>
            <a:r>
              <a:rPr lang="ko-KR" altLang="en-US" dirty="0" smtClean="0"/>
              <a:t>이해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AutoShape 2" descr="data:image/png;base64,iVBORw0KGgoAAAANSUhEUgAAA1QAAANWCAYAAAD5qc1WAAAAOXRFWHRTb2Z0d2FyZQBNYXRwbG90bGliIHZlcnNpb24zLjMuNCwgaHR0cHM6Ly9tYXRwbG90bGliLm9yZy8QVMy6AAAACXBIWXMAAAsTAAALEwEAmpwYAAEAAElEQVR4nOzdd3wUdf4G8OczuzO7s5tKQgcBQUR6LwKCAoody9lBUUEQ+9n7nXpnOT2902s/78Te+6nY+9noVRELSug9yc7W+fz+2EVjpISQZDbJ83698sJkJ7NPJMA+me/3M6KqICIiIiIiot1neB2AiIiIiIiovmKhIiIiIiIiqiYWKiIiIiIiompioSIiIiIiIqomFioiIiIiIqJqYqEiIqI9IiI+EQl6naOhEJGRInLGLo7ZT0ROqqNIRES0EyxURFRviUgHEelSxbeONfi8N4pIWU2db0+IyCEicvIOHusjIhdV+th5IqIi4q/CuUeIyMHb+XiuiDwhIiMyHxoPwBGRFtX4Erads2km279E5CERuUVEhm7nuGtFpEr3+xCRfUXkQBHpvaOvV0T+ISLf70FuEZFjReRZEfleRBwRiYvIGhF5R0QuFJHQbp72eADX7uKYowE8Xr3URERUk3b5DyoRUU0QkSYAmu3mpy1XVWcnj78GYN8qnqsEQJuqHCgifwTgqOrvq3ju7Z0jCKD9bnxKQlW/qcZTjQfQBdt/cT0CwJ8B3F2N8wLAVADFAN6o9PEAgBMBzADwfjXP/RMRORbAdACRzPm2AjgIwNUi8hSACaoa243zHYb017xPhQ+vF5EbVPVve5q3wvOEADyXyfoMgEsBrAAQB9AawIEAbgRwkYiMVdWvauq5iYgoe7BQEVFdmQzgj7v5OcMBfLSLY/6tqmdXL9IODQGwp1egugP4YjeOX47dK2B1QTJvtfcEIh0APAbgJQBnqGqkwmNHAngW6as111XxfMciXW7eBDARwJdIF+nJAO4VkWaqeuNu5LMAfA7gQ1U9v9LDNwEYCeAAVf200mOzAbwsIncA+BjAkwB6b+f8ZwB4YAfPXflK3JOqusNlfiJyHICHAPRS1WU7Oo6IiGoWCxUR1QlVvRXArVU5VkRGI/2CuCrOEpGzqnDcPap6URXPucdUdSaqWEZE5F4AR+zB07UQkSu38/FfLZnbTc0BNN3Dc+zKYUhf8bqwYpkCAFV9WUSeBzAOVShUImICuA/pq1xjVXVbIdkAYFpmmeY1IvKgqn5XxXzXA8gDsL3/v8cDeHk7Zari17BKRP4K4C4R6bSdovM8gB1+fiVbd/agqj4rIicCeEBERqiqW8XzEhHRHmChIqL67hlU7erFxt04py/zVl8UIv3ivrKdLbG8XERcAJtU9Z+VH8wsZ+sPICQi7VR1+XbOYWaWNprVCZ0RzfzaBMCq7TxehPRSwKoYCKAFgEkVylRFdwC4HMChAHa59E9EWmaOn6Cq5ds5JICf8+/MtmWrgcoPqOoWAFsyz9cCwEkAOgIIIn3V8r+qOjfzeHMR6ZL51B0V3UsAfAfgOABPVyEbERHtIRYqIspmVRk+sEVVv6zh5y0CYNfwOWvTElXtX/mDmYEUf97B50zI/LocwK8KFYCzASQBfA3gBgBnbueYf2Xe9sQLSF+5fFhETtn2e5kpalcDGAXgnCqeq3nm12+396Cqrs9cparq8IxpANYgXdq35x0AR4pIe1X9fnsHiIgNYBLSe/h2+H0qIuchXfiiAOZmfh0D4CYReRDAWUj/4GDazgKr6goReQbARWChIiKqE5zyR0TZaNsVj0QVjj0rM7WuKm+ddnWyzAv5fQB0y+yfqQsmqva11qTuqtpFVQ+p/EDmKsjvAPwJ6b1H4zMv+Cu7DECHzK/VoqobABwMIARgkYgsE5E5ANYifXXoalWtamlbl/m13fYezAxGycmcuyomAnhAVZM7ePwypJcTfi4i14lIdxHJF5GQiHQSkUkAZiE9OOV0VU3tIFdXAPcgvV+staoeqKqHIv3/9lwApwM4W1XPU1VRVQFw1U5y/wvA/iLSuYpfJxER7QFeoSKiOiUizQEcCeAFVV2f+VgPAINU9f7MYduKzK6WUx2KXy+j+k/m1+1dUdnesrXKDsHPS/4OBfDiDo7zyy/vA/RmphzskIi0BRBX1TWVHgri52Vh1bGPiMzYzse3Wyx2RkT2AvAqgDkA/qiqKRGZBuDvIlKMXw4WWa+q34vI+mqlzlDVOZlSMRRAT6R/T1cAeHtX/08r+QzpsnQ+0hMgK7sIQGoHj/2CiOwDoBXSV6F2lLtERPoC+C2A05AuoRX3za0B8F8AR+1iSMT+SP+A85qK+8gyyxb/LiKXABiG7V9J3J5PAMQAHABgaRU/h4iIqomFiojq2j4A/g/pZU3bXogfgvRyp8qFaqd7Z7Y3WEBEIpnHqrsM8BwAbyG93PAi7LhQBfBzXiA9IntXL/5fRnrZV+VJbXtSqF4BsHoHjy3MPF4lInIC0lc3lgAYt+2Kiqr+S0QSAP6O9PTD6dXMWvG5DKSvShlIlxAf0i/+v0f6998G0DFTtvMzby/s7JyqGheR8wE8kRm3flPmnK2R/n39LYDbqziefijSVw13OjAiswfqegDXi0gO0nubDKT3plV1396PmV+7oVLpz1xVawHgRxG5FuniBqT3nO0oU1REvsh8Dffv6DgiIqoZLFRElI0KM7/+qqBkrqDs7EapocxxXXZyTLmq/lj5gyJyINJXpcYic08kETlNVR/ZwTlydvIcu6MYuy5j26Wqj2P3bvA6H+lJeNubALcIwD8A3Kiqv7g6qKoPiMiHAL5Beo/ZnmqLdHnalRTSJa4U6fHlO6WqT4lIHMBfkP5at9mK9KS+O3cj35rK/x928dxlqN64/Tczb49k7oH2MdJXZ7sBuALAZqS/nr74+d/tYUjvL9uR5Uh/DUREVMtYqIgoGxUhPRBh83YeewjpG9buypKdPPY2gNEVPyAiRQAeBvCsqr6e+dg/APxDRGar6uIqPGd1NUfVR2dvV2Y5XnEVDl0L4N7tjdRW1UXY/njwbY8vyzzXJgB9APyQeeh7pPf/VLl8ZD73CKR/n+NIL1GLAjgB6RJRjHRp/cU5RXY9iV5VXxCRlzMZWyH9ffTFLm4SXVkRfr6CWvH5WyJ9tWxPxFX1p8EZquqKyBFIL1OdiPTvQQDpUvQSgDszy2NfzbwhMyZ/Z4VqA9KFjIiIahkLFRFlozkA/ra90deqOrKmn0xEAkiXKeCXU9QuBTAA6Ru0Hl4L0wS3+Rh7WKgAnIf0NL4qERFzJ8MWKh7XAenBFAcC6IT0PZkU6TH0X4nI6wDuV9XtjW3foczv7a+WI4rIAZnHN2TePwrAQRUOGVjF86cAzNydTJWEsf0lp39EekjEnvgG6f+XP1HVONJXB/9R8eOZe2uFRCQP6YK5bbDFxwBu2clzlCH9NRARUS3jlD8iyjqqOkNVL6zKsSIySET+LiJzRGSjiCREJC4iG0RktojcJyIDdvL5xUhfsRqJ9L6hnwZGZAYEHIX035Wficihe/SF7YCqnqOqD+zhOW7cNgFuZ29ID2yoksyUui+R/n/zMIBjkV52NgDAeAAzkL6qslREfjUtcDeep5OI3Ji5D1NlxUiXj21vO9w7VOmc60Xk6upmArBpe8+lqmds5//pGqRvHF3547/JfNo+lR7b6bRJETlWRJ4TkRKkr9xtRvpeVXER+V5EHgMQUNVrd3KaoszXQEREtYxXqIio3hKRG5C+KvM00ntjvkF6r4wgfSWlE9ITBT8TkWtV9Q/bOc1UAN0BjFXVX13RUNVVIrI/0gMR9mQSX63KjHsPVuHQKt1fKzPl7h8A7lPVC3Zw2FsichfSk+yeEpE2qlpapcC/1Anp38cXKj+gqv/Bz5MbkRnMcFMVzpmDn4eb7MxSAAXb+fgGVG0JZY0SkSeQLq7/QfrK4NdIlylBeqlhFwDjALwuIn9V1Yt2cKoiVHNfHhER7R4WKiKqVSLyHra/5+mLyvthRGRHN/J9W1W3t+fpOgB3qeqlO/i8/wF4SETuAfA7EbkvM5XtJ6p6k4jcr6qrdvQ1ZErV4O0tQaxsJ1/vNr1E5MRdnOZXX28VXIndWPJXBX2RvjK30ytnmcl6jyB9E9p9AMzew+d9EOkrXztShvQVoRqhqnft4KHFAIpFpJWqrqyp59sZEekH4EQAF6rqX7ZzyGoAXwF4UUS+B3CjiNylqj9s59heSO+/IiKiWsZCRUS1bQJ2PpWvKsprIsiO7KxMVThml2Uqw8uvdyvSN5HdpSrsn5qD9CTAiZn/3q7MHp9TMs/9ddVi7jTXJuxkqZqq3g3g7j19nir4EOmvfwR2b4rinohnfq3K9MhcpPP96vcxMzhjHwAf1Fw0IiLaERYqIqpVO/jpeU2cd4OI3IT0/X/aIH2Ppx0t+TsewHWVr07VUq5a+XqrSLD95Wu/PlAkparrdvS4qi4VkfMA3JPZg/YI0mPINyJ95aopgP5I76FqCeCUai73q6i9iFR1UuDaKtznqXgX4/MrWlXx+0NVN4vIJ0jvoauTQqWqC0TkXgA3i0hvpL+nlyH9PQ2kf2/3BXAMgMMB/G4HV8+ORGbsf21nJiIiFioiqsdU9XciMgPpqyiXAWiH9E/ugfR9i74H8AmAQar6hSch61Yudj4uvqI7kZ5iuEOq+ncReQvAJKSvvFWc8rcJ6YEVjwL4V8VhHnvg+d049jIAf9rFMdPwy6mNOzMRv75h8T0AHhWR1qpashvZqk1VzxeRp5G+ge+lAPZC+vdVkS5Wy7Hr7+kLADxYFz9AICIiQKq+ioWIiAAgc+Vmoqr28zoL1R4R8SF9s+PXqzp10msicjSApwB023bfMCIiql0sVERERDsgIoOQ3os0UlU/8TrPzohIAYCFSI9wv8PjOEREjQYLFRER0U6IyAkALFV9xOssO5MZ7z8UwJ2q6nqdh4iosWChIiIiIiIiqibD6wBERERERET1FQ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UZ0TkQKvMxAR1QQWKiIioiwjIs1FZP8K7x8oIvlV+LxjauI8u3iOf+7GsUERmb6Dh+/fkxxERNnC73UAIiIiShORIgBDAHQA0E9EmgBYBuAQAN8B2JI5bj6AjZlPuxXAaap6GoATATxf1fPsRq4TAUwFIACGikh3AAkAz6vqPZljpgPYG4ALoCWAaQA+2sF5AGCYiHwEIFnpPDkAlmbeKjpHVb/andxERHWBhYqIiCh7KNIFI450MUlmfq1ssaqetO0dETmtmuepqnkA/g5gFIDHAXQFMBvAXBERVdXMcQeralREzgYwGcDhlc7zAoDlAE4B8BqATgCeAvBZFTI0BcBCRURZh4WKiIgoS6jqRgAzRGQYgPaqOgMARMST81TQBcBaAFNVNZU5V28APVV17g4+5zkAXwC4rsLHTgWwCcAVquqIiAXgCACXisgNAHyZ4zpnfp0O4IxtnywilqrGq/tFEBHVBhYqIiKi7HMkgB4i4ttWYADcIiJPqupL2/sEEbkfQN6enmc75x0L4KIK71d+3FDV6dueT0QSAHojvU+7TYXj+iC9JBBIL0McA+DNCqc6EMA6/PKq1kwA51V4/yNUWkZIROQ1FioiIqIskrmqlARwC4C7ROSSzEPXqOr3O/o8VT1bRJ6oznlEpCuAv2XePV9VF1Q47wwAM6oQ/VYALTL//QzSywQdAP/InGcOgDkiMgjAxQA6AigB8H+q+lqFLCVIX92qjHuoiCgrsVARERFlCRHZD8AEZJbWZZbEnbmdQ0OZaXspAIv34DwAAFVdDGDkTnL1BnB3pQ+3BXCiqs7MnONLETkMwJOqWpL5PAFwfYXzhAHcAeBsAOMBtALwNxH5SlW/zZxnY+UsInIpgNwd5SMi8hILFRERUZZQ1SVID3PY9v67AN4VkVsrHXdUxfdFZHB1zrMbueZi+yWnsmYAzAqfpwB+qPC4hfQeqq8zjy0XkeWoUJZEpAXSe6++qXTul6uTnYiotrFQERERUU16QkSiFd5fp6q/AQBV3SQiLwF4X0SSSL8OeVVV51XhvF3BKX9ElIXk50mnRERERFUjIgEAyQrDLoiIGiUWKiIiIiIiomoyvA5ARERERERUX7FQERERERERVRMLFRERERERUTWxUBEREREREVUTCxUREREREVE1sVARERERERFVEwsVERERERFRNbFQERERERERVRMLFRERERERUTWxUBEREREREVUTCxUREREREVE1sVARERERERFVEwsVERERERFRNfm9DkBERN4SER8AE+l/E8xq/Hflj/kBRAGUZt7KKvx3KQBHVbVuvjoiIqLaxUJFRNTAZApSEwDNKrw1Nww0t21jL58PrRVonkpqUTyuBQAChoGUYcA1DFGfD67hE9dnQH0+UZ/v51/9foHhA/x+gc8nMP0//bf4TYHphxg+kVhM3fJyVyPlLhzHlWhUjWjU9SUSaqZS8JmWxPw+cXw+cQwD5SLpsqWKra6LTYmEborHdRN+LmEbAfyQeVvLQkZERNlC+G8SEVH9ICJ5ADoDaI1MUQoGpY1pSlsRtHBdNE0ktDAe13AgIPHcXCNRUOBzi4r9RnGRzywq9gcKC3xSUOhDQcHPb+GwQETq7OtIpRSO48JxFJGIC8dxEYlkPhZxEXE08zFXy8vcRHm5m9ywMZVcsyapGzckA7GY+oNBWe/3ywrXxbeRiPul62I5fi5cP6hqtM6+ICIiatRYqIiIsoiIGADaAugCYF/bll5+U3on4rp3Mqnhps38Tovmfi0q8pvFxb5AYRO/L12MDBQW+FBQ6EN+vg8+X90VpLoWjbpYuzaZfluTxJq1SbekJOGsLEkk161L+bZsSdmmKRHLktUi+D4a1aXxuC5DhcIFYB2vchERUU1goSIi8oCIhJG+2rSvYaBrOGz0U0UXx3Hb2raRaNPGTOzd0Qp0aG8F2+5lom1bC02b+mAYDbco1RTXVWzalPqpdK1Zk8SqVclYyYpEbM2ahG7YkAokEmqEQsZ3yaR+5jj6CYC5ABaoarnH8YmIqJ5hoSIiqkUi0hLAfgC6BIPS07KkdyKhneJxzS9u6o+0b2dJx05WeK+2ptF2Lwtt2pgIhzmAtbaVlbn47rs4vvkmhi+/jEW+XBJLrFqVCAeDstYwZG5ZmfuRKuYAmKuqq73OS0RE2YuFioiohoiICaA3gCG5ucbBiYQOARBq29aM7b23ZXXY27LbtrXQtq2J5s39DXpZXn2UTCp+/DGBb5bFsPTrWGLJ4ljku+/iAVXEAwFZ7Dj6cSKhM5G+mvW1qqY8jkxERFmAhYqIqJpEpCmAIaYpBwSDMtpx3P2aNvVHe/WyrZ69gsFu3YJo1cpfpwMfqGapKjasT2HZN3EsWxZzlyyOlX/9dUy2bk1Ztm18m0rpZ5GIfop0yZrLYRhERI0PCxURURVkRpF3BbB/To4xxnV1aDKJJp07B6J9+gbD3bsFfV32C3K5XiNRXp5ZMrgshi+/jDlLlsQSq1cngrZtLHYc97/JJN4B8KmqOl5nJSKi2sVCRUS0HSJSAGCQz4eh4bBxSMRxexbk+xI9egZ9vXrZoW7dgmjXzuSQCPpJJOJi4cIo5s51kp9/FomsWJEI2rbxpeO4ryaTeBvAJxx6QUTU8LBQEREBEJF8AKNtW44yDBkZi7kt997bivTpa4d7dA/69+saRH6+z+uYVI84jovFi6KYMzea/OLzSGT58rht28ZSx3FfTCYxA+krWAmvcxIR0Z5hoSKiRknSG5t6GAYOC4eNE6NRt+u+XYLR4cPCuT16BmXvvS34/bz6RDUnGnWxeHEMM2dGkv/7OBJZsyZhBYPGp6Wl7rMA3gSwlPfGIiKqf1ioiKjREJE8AKNDITnWdXGYbRvm/kND5v77hwO9egURDHL/E9WdzZtTmDPbwaefRSJffB5BPK6OYeD1SERfAvC2qq73OiMREe0aCxURNWgi0kEE43JyjNOiUbf7vvsGosOH5+QOGmRL6zYmJ/BRVlBNj2yfNdPB//5XXrpoUSxgWbKkvNy9XxXPquoqrzMSEdH2sVARUYOSWcrXx+/HsYGAcYqqthw6NKzDDwjbffrYsG1ehaLsF48rZs2M4K23yyKffhLxmZYsKS9z/81yRUSUfVioiKjey9xQ94BgUE4AcFw4bARGjswJDD8gbO63X4A30KV6jeWKiCi7sVARUb2UuS/UgaGQnJNM4rCWLf3Jgw7KyRk2LGzs1Y5L+ahhYrkiIso+LFREVK+IyD6WJWcZBs4uLvZbRx6VlzNiRFiKi/1eRyOqUyxXRETZgYWKiLJe5h5RJ+TkGOe7rnY6ZGyu79CxudbeHQNeRyPKCixXRETeYaEioqyUWdJ3UDgs58bjGNunTzB55JF5OQMGhnh/KKKd2EG5+pcqHlXVrV7nIyJqaFioiCiriEjnbUv6mjb1m0cdlZdz0Kgcyc/3eR2NqN7ZVq5eeaW0fNYsx/D78ZTj6J9VdZ7X2YiIGgoWKiLyXGZJ34k5Ocb5quh4yCE5vrGH5ll77215HY2owdiwIYlXXilNvvD8lngqhW/Ly93bATytqlGvsxER1WcsVETkicySvlHhsHFuPK6H9OtnJ484Ijen/wAu6SOqTamU4tNPInj6mS2lS7+KQQT/jsX0XlX9xutsRET1EQsVEdUpEWlrWXK+YeDsZs38/qOPzssZeSCX9BF5oaQkgZde3Bp/9dWtrmHIrPJy9w4Ar6hq0utsRET1BQsVEdUJEekTCsl1qRQOPfTQXDn8iLxAhw5c0keUDWIxF++/X46nn9pSumpVIp5M6l+TSfxTVVd7nY2IKNuxUBFRrZH03XUPDoeN3xkGepx4UkHgiCNyfTk5vBpFlK2WLYvh+ee2RN99t1xMU94uL3f/BOA95QsGIqLtYqEiohonIhaAk0MhuTE/31c8fkJhzoEH5sA0uTeKqL4oK3Px1pul+vTTW8pLS1ObHUfvVMV0Vd3sdTYiomzCQkVENUZECvx+TPX55LJOnSxz/ITCnH79bKQvVBFRfaSqWLAgimef3VL+xeeOz+fHk05Eb1TV773ORkSUDVioiGiPiUi7QEAuU8WZQ4aE9ORTCkKdOgW8jkVENWzTxiSee25r4vnnt6QMA89FIno9pwMSUWPHQkVE1SYifcNhuS6ZxNjDD881jv9NgdWsmd/rWERUy0pLU3j2mS3JZ57ZkjQMvByJ6LWqutTrXEREXmChIqLdkhk0MTYcNm40DHQ/6aSC4OFH5Bk5OYbX0YiojpWVuXj+uS3Jp57anBTBa5litdjrXEREdYmFioiqREQCyAyaKCjwFY2fUJgzciQHTRARUF7u4sUXt6SeeHxzXARvl5fr1aq6wOtcRER1gYWKiHZKRHwimBAIyB2dOgUCp40v4KAJItoux3Hx0ktbU489ujkO4IPycvdKVZ3rdS4iotrEQkVE25VZ2nekbctf2rY1i847rzina7eg17GIqB6IRl389+Wt7iOPbI6p4n+ZYjXT61xERLWBhYqIfkVEhoZCcm9+vq/TtGlFOYMGh3hFioh2Wyzm4tVXSt2HHtoUdV18UV7uXqGqn3mdi4ioJrFQEdFPRKRrKCx3m34ZOvmcInv06Bzx+VikiGjPxOMuZrxWqtMf3OSkkpidKVb/8zoXEVFNYKEiIohIG9uWWwEcO358oTXumDyfZXFqHxHVrERC8cYbpfrAA5ucRFznl5e701R1tte5iIj2BAsVUSMmIoWBgFwLYOrRR+f5Tjm1wMrJ8Xkdi4gauGRS8dprpXr//22Iui6edRz9raqu9ToXEVF1sFARNUIiYvv9uMAw5NoRI8O+s85sYhc35Q15iahulZWlMH36pthrr5YmUym9MZnEX1Q17nUuIqLdwUJF1IhUHIHeo0cwOGVqUbhdO8vrWETUyP3wQxz33L2+fOnS2CbH0cmq+prXmYiIqoqFiqgRyIxAP8K25S9t2pjF551fnNONI9CJKIuoKj77zMHdf15XHom4n0ciOkVVl3qdi4hoV1ioiBo4ERkcCsnf8vJ8nadNKwoPHsIR6ESUvRIJxXPPbUk9/NCmOID7o1G9TlW3eJ2LiGhHWKiIGigRKbRtudvnl+OnTimyR4/hCHQiqj82bUzin//c6Hz4YXk8HtffquIBVXW9zkVEVBkLFVEDk1ned0IgIP8YNSonOPmcomBODkegE1H99NVXMfz5rnVlK1cmVkQieraqfux1JiKiilioiBoQEWkfCskD+fm+AVdd1SzclfukiKgBUFW880457rt3fSSZ1NcjEb1AVVd4nYuICGChImoQRMRvmrjEMOSGU04tsE44ocBvmlzeR0QNi+O4eOyxzYnnnt2SUMUd8bjepqqO17mIqHFjoSKq50Skfygkj3boYLW+/Ipm4datTa8jERHVqtWrE7j3rxsic+c6ZdGoTlXV57zORESNFwsVUT0lIrnBoNxu+HD6+ecVB0ePyRFO7yOixmTuHAe33762vKzMfScS0TNVdb3XmYio8WGhIqqHROSoYFD+s//QcGjatCI7P9/ndSQiIk/EYi7+ff/G2CuvlDqxmE5U1Re8zkREjQsLFVE9IiKtQiG5PxQyRlxxZbNQnz6215GIiLLCggVR3Hzzmkik3H3NcXSSqm7yOhMRNQ4sVET1gIgYPh+m+v1y27HH5VvjxxeYlsVR6EREFTmOi3/9c2PsjTdKy2MxHa+qr3qdiYgaPhYqoiwnIj1CIXm0dWtz7yuvbBZu197yOhIRUVabO8fBLbesjUSj7guOo+eq6havMxFRw8VCRZSlRCQQCMjNhoFp55xTFDjs8FzDMDh0goioKiIRF3+7b0P0vffKyqJRPUVV3/Q6ExE1TCxURFlIRLrYtrzUo2ew9W9/2zRUVOT3OhIRUb00c2YEf/zD2kg8rk85jl6gqqVeZyKihoWFiiiLiIgYBs40TfnLlKlFwSOOyDU4Cp2IaM+Ulbn461/XOx9/VL41GtWTVPU9rzMRUcPBQkWUJUQkPxSSB/MLfKNvuqlFuD33ShER1ahPPynHbbetcxJJfTjq6MWqGvE6ExHVfyxURFlARAYFg/LiQQfl5E87rygYCHCCHxFRbdi6NYV77l7vfPZZZFM0qieo6sdeZyKi+o2FishDImKYplxlmrjm8iua2cOGhb2ORETUKHz0UTnuuH2dk0rp/dGoXqGqjteZiKh+YqEi8oiItAyF5Jk2bcxeN9zYIty8OQdPEBHVpc2bU7jrznWROXOctY6jh6rql15nIqL6h4WKyAMicmggII8f/5v80IQJhabPx8ETREReeeWVre7f7tvgxON6huvqM17nIaL6hYWKqA6JSCAYlDsDAZl4/Q3NQ7162V5HIiIiAEuXxnDN1asjjuP+OxrVS1Q16XUmIqofWKiI6oiI7GPb8nL37sG2V17VLJSf7/M6EhERVbBlSwq//92ayNdfx5ZEInqEqq72OhMRZT8WKqI64PPJ6aYp902e3MQ+6ug83luKiChLpVKKhx7alHjm6S2lsZgeraofeZ2JiLIbCxVRLRKRXNuWB/LyfGNvurlFeO+9eW8pIqL64LPPIrjl5jVOPK7XJJO4W/mCiYh2gIWKqJaISL9gUF4aMSLc5PwLioPBIO8tRURUn6xalcA1V68uX7cu+bbj6KmqWuZ1JiLKPixURLXAMOTkQEDuv+yypvaIkTlc30dEVE/F4y7+fNf66Icflq+JRnUsR6sTUWUsVEQ1SESMQEButm3jwttvbxHau2PA60hERFQDto1Wj8X0DFWOViein7FQEdUQEQnZtjzZqrV54K1/bBEubMIb9RIRNSQcrU5E28NCRVQDRKSVbcubAweGOlxxZVPbsrhfioioIeJodSKqjIWKaA+JSN9AQN44+ZSCvFNPLTA5Ep2IqGHjaHUiqoiFimgPiMhxwaA8dPkVTe0DDuDwCSKixuTzzyK4maPViRo9FiqiahARsSy5PhiUK267raW9T2cOnyAiaoxWrUrgyitWlW/YkHo8GtUpqpryOhMR1S0WKqLdJCJB25ZHmjX3j73ttpbh4mIOnyAiaszKylxcfdWq8u++i3/gOHqcqjpeZyKiusNCRbQbRKS5bcvrffrYna++ppnNm/USEREAxOOKP9yyxpk1y1niODpaVTd5nYmI6gYLFVEViUjPYFDeOu64/ILTzyg0DYNbpoiI6Geuq/j73zbEZswoXeU4OkJVf/A6ExHVPhYqoioQkSMDAXn8t79tGjpoFIdPEBHRjj311ObUg9M3bY7F9EBVXeB1HiKqXSxURDshImKauCwQNG744x9bhPbbL+h1JCIiqgfefadM//SndeWxmB6pqu95nYeIag8LFdEOiIhl2/KfoiL/uNtubxlu3pzDJ4iIqOrmzHFw/XWrnWhUz3BdfcrrPERUO1ioiLZDREK2LTO6dgv2u/HG5iHb5vAJIiLafd98E8Olv13lRKN6bTzu3uV1HiKqeSxURJWISK5ty1sDB4Z6XH1NM9vn45YpIiKqvjVrErjk4lWRLVtS/xeN6iWq6nqdiYhqDgsVUQUiUmDb8t7w4eF9f3tp0yDLFBER1YQtW1K44vJV5SUliRmOo6eoatzrTERUM1ioiDJEpNi25cMxY3I7nH9BUUCEZYqIiGpOLObixhvWOIsWRedEInqoqm71OhMR7TkWKiIAItLCtuXjI4/MazNpchOLZYqIiGpDKqW4++71sffeLVvuODpSVVd5nYmI9gwLFTV6ItImGJRPTjihoPn4CQUmyxQREdUmVcUjD29OPPnk5k3RqB6gql95nYmIqo+Fiho1EekQDMon48cXFp14UgHnohMRUZ2Z8dpW969/3VAWi+loVf3C6zxEVD0sVNRoiUjnQEA+njy5SeHR4/J9XuchIqLG55P/lePmm9eWxWJ6EEsVUf3EQkWNkoh0DwTkg/PPL8ofe2gebzJFRESeYakiqt9YqKjREZG+gYC8+9vfNs09aFQON0wREZHnWKqI6i8WKmpURGRIICBvXH11s5yhw8JexyEiIvpJplSVxmI6iqWKqP5goaJGQ0RGBoPy3+tvaB4eODDkdRwiIqJfYakiqn9YqKhREJFDgkF57uabW4R697G9jkNERLRDLFVE9Qs341ODJyJH27Y8f9vtLVmmiIgo6w3ZP4xrr22WGwjI2yIywOs8RLRzvEJFDZqIjAuF5LE/3dnK7tw54HUcIiKiKqtwpWqYqs73Og8RbR8LFTVYInKQbcvLd97VKsQyRURE9dF775XpHbev2xKL6WBV/crrPET0a1zyRw2SiAwIBOWlm29pwTJFRET11siROXLBhcV5waB8LCIdvM5DRL/GQkUNjoh0DQTkrWuvaRbu1Yt7poiIqH475JBcY9KkJgXBoPxPRFp7nYeIfomFihoUEWkXDMoHF11cnDtkf95nioiIGoajx+X7ThtfWJwpVc28zkNEP2OhogZDRJoHg/LxmWc1KRgzJle8zkNERFSTTjqpwH/ccfktbVs+FpEmXuchojQWKmoQRKTAtuXD43+T3+zYY/N9XuchIiKqDWdMLDQPPTR3L9uW90Uk1+s8RMRCRQ2AiARDIXl7zJjcvU4/vdD0Og8REVFtERFMPbfIGjkyp1MoJG+JiOV1JqLGjoWKGoLceFy79u4TDIhwpR8RETVsIoKLLi4Odu8e7G7b8pDwHz8iT7FQUb2nquuSSQy97dZ1m//78taU13mIiIhqm88nuO765qGmTf1HWJZc63UeosaMN/alBkNEOgWD8uEJJxQUjZ9QYPIHdkRE1NCtX5/EOZNXRLZudc9wXX3a6zxEjRELFTUoItLCtuWDg0bl7HXBBcUBn4+lioiIGrZly2K46MKVkWhUD1LVz7zOQ9TYsFBRgyMi+bYtb/TpY/e49rrmtmWxVBERUcP26SfluOmmtZtjMe2jqt97nYeoMeEeKmpwVHWL4+iIOXOcdy+7dGWkvNz1OhIREVGtGjwkjDPPbJJr2/KOiOR7nYeoMWGhogZJVaOOo0d9+238yfOmlZRv2pj0OhIREVGtOva4PN9BB+W0CoXkZRHxe52HqLFgoaIGS1VTjqNnrV2b/POUKSWRlSsTXkciIiKqNSKCCy4sDuyzT6BfMCj/5Dh1orrBQkUNmqpqNOpet2VL6tJp55Y4X38d8zoSERFRrfH5BL/7fYtQYaHvJNOUi73OQ9QYcCgFNRqGIccGg/LwTTe1CPXuY3sdh4iIqNasXp3AlHNKnLIy90RVfdnrPEQNGQsVNSoiMjIQkJcvv6JpeMSIHC6FICKiBmvx4iguu3RVJBbToao61+s8RA0VCxU1OiLSKxiUdydNbpJ/9NH5XPZKREQN1nvvlekdt6/bEItpL1Vd6XUeooaILyap0VHVedGo9v+/f21c/cB/Nib4QwUiImqoRo7MkZNPKSiwbXlbRMJe5yFqiFioqFFS1W+jUe3z3HNbvrnzzvXRVIqlioiIGqZTTy3wDxkSam/b8pyI+LzOQ9TQsFBRo6Wqax1HB37wftmc669fE4nHeQNgIiJqeEQEl13eLNiunTU0GJS7vM5D1NBwDxU1eiISCIXkqb32skbfelvLUE4Of85AREQNz5YtKUyetCKycWPqTNfVJ73OQ9RQsFARARARI2jL34uL/KfeeVfLcFERbzBPREQNz9dLY7joopVlsZj2VtVvvM5D1BDwR/FEAFTVjTo6Ze265O1Tp5REVqxIeB2JiIioxu3TOYCzzm5i27b8V0QCXuchaghYqIgyVFVjUff3W7emLj5vWomzdGnM60hEREQ17phj8nw9egT3Cgblz15nIWoIuOSPaDtE5OhgUB773e+bh/r1C3kdh4iIqEZt3ZrCmRN/jGze7J6sqi95nYeoPmOhItoBERkeCMirl17WNHzggTnidR4iIqKatGhRFJdftqo0FtPuqvqD13mI6isu+SPaAVX9MBbT/e/807pNzz23JeV1HiIioprUrVsQp51WYIdC8qKIcBoTUTWxUBHthKouiEa133/+vXHV/fdvjPOKLhERNSQnnlTg77RPoHMgIH/wOgtRfcVCRbQLqvp9NKp9X3xhy7Lbb18XTaVYqoiy0ZYtKVx55SpccH4JHnhg408fX748jklnr/jV8Z99FsH555XgwgtKsGJFAt99F8eFF5bgkktWoqwsfaPv++5dj2SSf+ap4TIMwXXXNQ9ZlpwnImO8zkNUH3EPFVEViUhOKCSvdesW7Hvj75qHAgH+PIIomyQSCsMAfD7BlVeuwu9/3xyWZeC+e9fjm2/iuOvPrX46Nhp1cccd63DVVc3g96e3SP7tvvU47vh8LFkSgyEABMjJ8aFvX9ujr4io7syZ4+Daa1ZvjsV0P1Vd7XUeovqErwiJqkhVyyIRHbVwYXTGxRetLC8t5bYqomximgKfTxCNughYAtMUfPddHHl5Ptj2L/+5+/zzCAoKfLji8lW44/a1iMddmKYg6igcx4VlCZYsibFMUaPRp4+N44/PD4dC8ryI+LzOQ1SfsFAR7QZVjTuO/uaHHxIPTju3pHz9+qTXkYiogvvuXY/TJ/yIgYNCcF3gwekbcfxv8n913OrVSfh9gjvvaoVO+wTw5ptlOObYfDz55GasWpXEt9/FMWRICP/4+wY88fjmuv9CiDww4fRCc6+9rB6WJdd5nYWoPmGhItpNqupGo3re+vWpP06dUhL58ce415GIKGPaecV47PG9sGRxDI8+uhmjRuf+6uoUABgG0KdPEADQr5+NkhUJFBf7cfkVzTB2bC4sS/D+++U486xCAAD/nFNj4PMJbryxedhv4nIRGe51HqL6goWKqBpUVWMx95atW1PnnzdtpfPll1GvIxE1epFIepCEzycoKPRh3lwH779XhptvWoNly2J4+qnNPx27b+cA5sxJ/7ldsjiGvdpZPz324gtbcfTR+di0Mb2sVwHE49xvTI1DcVM/rrmmuR0IyPMiUux1HqL6gEMpKOuJSGfTNN92XffuZDJ5p9d5KhORI4JBefKGG5uHBgwIeR2HqNGaM8fBA//ZCNMUdNkvgEmTin567JqrV+OWP7TArFkRmKagZ08b99yzHsu/j6O4qR+XXdYUpin49NMIDAMYODCETz+N4JGHN6FNGxNXXtXMw6+MqO79/W8b4q+9tvXjSERHKV8sEu0UCxVlNRFpYZrm3GHDhjWdPXt2NBKJ/CORSFyabX+5i8j+gYDMuPiS4pzRo3PF6zxERER7IpFQTDu3pPzHH+O/i8f1Dq/zEGUzFirKWiKSZ1nW50OGDNl75MiRZiQSwYMPPhjZvHnzi/F4fIKqZtVECBHpFgzK+2dMLCw4/vgCTkgiIqJ6bfXqBCadvcJxHB2uqrO8zkOUrbiHirKSiFiWZb3WtWvXdiNGjDABIBQK4ayzzgq1atXqaMuyXheRrFpfp6qLolHtO/2BTSX//MeGOH9YQURE9VmLFiYuvLA4GArJ4yJiep2HKFuxUFHWERHDsqzH2rZt2/vII48Mivy8gs6yLJx22mmhffbZZ4hlWR+LSBMPo/6Kqv4QjWrf//5361e3/nFdNJViqSIiovpr1Ogc6dQp0Mo05TKvsxBlKy75o6xjmuZtRUVF084666ywaW7/B2Kqitdffz0+Z86clfF4fLiqrqjjmDslIuFQSF7psl9wwO9/3zwUDPJnF0REVD+tXp3AWWeucGIx7aWqX3udhyjb8FUeZRUROSUQCJw3fvz4HZapzHEYO3asNXz48Damac4Rkf3qMOYuqWp5JKJjliyOvnLRhSvLt25NeR2JiIioWlq0MDHxzEIrFJJHpeKyESICwEJFWUREBpqm+X/jx48PhcPhKn3OsGHD/IcddliRaZqfisigWo64W1Q14Th60ooViX+fO7UksnZtVs3QICIiqrJjjsn3NWvm72oYOMvrLETZhkv+KCuISBvTNOcde+yxTbp06bLbn7906VI888wzkUQicbyqvlYLEfdIIGBcYYfk+rvuahVqV+EGokRERPXFN9/EcMH5K8tiMe2sqqu8zkOULXiFijwnIiHLst4YPnx4XnXKFAB07twZ48ePDwUCgWcNw5hQwxH3WCzm3la61Z16/nklzuJFUa/jEBER7baOHQMYd0yeFQrJ/V5nIcomLFTkKUnPR39in332aT9s2DD/npyrbdu2OOuss2zbtv9umublNZWxpqRS+lAkosdddvmqyKefRryOQ0REtNtOP73QCoeNESIyzussRNmChYo85ff7f19YWHjQuHHj7JrY59q0aVNMnjw5lJOTc4NlWfeISFZ9j6vqa7Gojrrp92u2vvFGKdfbEhFRvWJZBq68qlk4EJB/i0i+13mIskFWvdikxkVEfmNZ1m9PO+20sN+/RxenfiE/Px+TJ08OFRUVnWVZVtbdjFBVP43FdPBf7lm/4YknNnNSBRER1Su9etkYeWA4ZNtyt9dZiLIBh1KQJ0Skr2maH06cODHUsmXLWnmORCKBxx9/PFJSUvJ5PB4/QlXLa+WJqklE2ti2fHjoobmtpkwtsgyDk2iJiKh+KCtLYfxpP0ZKS92xqvqh13mIvMQrVFTnRKSlaZpvjBs3zq6tMgUApmni1FNPDXXu3HmwZVmfiEhRrT1ZNajqCsfRfq/NKF1yyy1rnWSSP9wgIqL6ISfHh99e2jRk2/KYiAS9zkPkJRYqqlPpGRTW6/vvv39e165da/2SjM/nw7HHHhvs16/fvpZlzRaRvWr7OXeHqm50Irr/F59HPrniilURx3G9jkRERFQlw4aF0bOn3SQQkBu8zkLkJRYqqlOmad7Ttm3bjiNGjKizfU0igoMPPtgaMWJEa9M0Z4tIt7p67qpQ1Ugkoocs/Sr24gXnr4xs2ZLyOhIREVGVXHxJccgwcKGI9PA6C5FXWKiozojIcYFAYMJxxx0XqomJfrtr//339x1xxBFNTNP8RET2r/MAO6GqScfRU1etSvxj6pSSyJo1Ca8jERER7VJxsR9TphQFQiF5TER8Xuch8gILFdUJEelkmub0k08+OWTbtmc5evbsKSeccEKuaZpvisgRngXZDlVVx3F/u2lT8vqpU0qc776Lex2JiIholw49LNdo29bq4PPhfK+zEHmBhYpqnYgELct6dfTo0aFWrVp5HQedOnXChAkTQoFA4CmfzzfR6zyVxeN6Z1mZO+nCC0qcBQuiXschIiLaKcMQXHlV07DfL7eISDuv8xDVNRYqqnWWZf2jQ4cObQYMGJA1329t2rTB2Wefbdu2fa9pmteIF2sQdyKV0kcjER131ZWryj/5X1ZNeyciIvqVtm0tnHBCvhUKyT1eZyGqa1nzApcaJhE5NRgM/uaYY46xs6yzoLi4GJMnTw7l5uZebVnWvSKSVX8eVPWNaFQPuvnmtVtee3Urx/8REVFWO+HEAr9hyBgR6e91FqK6lFUvIKlhEZH9TNP818knnxwKBAJex9muvLw8TJo0KVRUVHSGZVlPi4jldaaKVPXzWEwH3XffhvWPPrIpyRtxExFRtrJtA5MmNbFDIflbtq38IKpNLFRUK0QkbFnWq2PHjg22aNHC6zg7Zds2Jk6cGGrbtu1Yy7LeFpEcrzNVpKpfRaPa54knNi+/968bYq7LUkVERNlp7KG5kpvr6wrgMK+zENUVFiqqcZK+e+8DnTt3bt6nT5968T1mmiZOOeWUUJcuXfpblvWZiDT1OlNFqrrScbT/G2+WLrzp92udRIKlioiIso/PJzj//KKwbct9IuL3Og9RXagXL3apfjEM46xQKHT4kUcemXX7pnbGMAyMGzcuOGDAgE6ZGwC39zpTRaq62Yno8FmzIh9dftmqSCTCbVVERJR9Bg0OYa92VpFhIOsm6RLVBhYqqlEisq/P5/vLKaecErKsrNqOVCUigtGjR1ujRo1qaZrmLBHp6XWmilTViUT0sGXLYs9ecH5J+ebNKa8jERER/YKI4Pzzi3JMU24TkbDXeYhqGwsV1RgRMS3Lem706NGBpk2zasXcbhs0aJDvqKOOKjRN8yMRGe51nopUNek4evrq1cl7p05ZEVm9OuF1JCIiol/o0iWI/gPsgGnK5V5nIaptLFRUY/x+/w0tW7Zsn033m9oT3bt3l5NOOinXsqwZIjLO6zwVqao6jnvlpk2pq6dOKXG+/SbmdSQiIqJfOOecopAILhWR5l5nIapNDeKFL3lPRAYYhnHJcccdF6pP+6Z2Ze+998bpp58eCgQCj/l8vkle56kskdB7ysrciRdeuNKZP9/xOg4REdFPWrUycdhhuT7blj94nYWoNrFQ0R4TkZBlWc8eeeSRwdzcXK/j1LhWrVph0qRJdigUuts0zRuy7d4arqtPOo4eddWVq8s//qjc6zhEREQ/GT+hMKDAySKyr9dZiGoLCxXtMcuy7urYsWNx9+7ds6po1KSioiJMnjw5lJeXd5lpmv8Ukaz6s6Oqb8ViOuIPf1i7+ZX/buX4PyIiygr5+T6cdmqhFQrJX7zOQlRbsupFIdU/IjLa5/ONP/LII22vs9S23NxcTJo0KdysWbNTLct6QUQCXmeqSFVnxWI68O9/37D24Yc2JVR5ryoiIvLescfl+UxThonIMK+zENUGFiqqNhEpME3zieOOOy5k2w2+TwEAgsEgzjjjjFC7du1GWZb1rohk1RpHVf06GtU+Tz21efndd6+PpVIsVURE5C3LMjBlSpEdCsnfs23ZPFFNYKGiarMs6989e/bM6dixo9dR6pTf78dJJ50U6tq1ax/Lsj4XkWZeZ6pIVVc7jvZ/952yeb//3RonHmepIiIib40anSNNmvjbAzjO6yxENY2FiqpFRH4TDAbHHnLIIVm17K2uGIaBo446Kjho0KCOpmnOEZG9vc5UkapuiUR0xJw5zruXXboyUl7ObVVEROQdwxCcf0FRjm3LX0TE8joPUU1ioaLdJiIt/X7/v0844YSQaZpex/GMiOCggw4yR48e3cI0zZki0tvrTBWpajQS0aO+/Tb+5PnnlZRv2pj0OhIRETVi/fqFsM8+gTzDwBSvsxDVJBYq2m2BQGD64MGDg61bt/Y6SlYYOHCgMW7cuALTND8UkZFe56lIVVOOo2etWZO8e8qUksjKlQmvIxERUSN23nlFYdOUm0Ukz+ssRDWFhYp2i4iMCwQCw0aMGNF4L01tR9euXeXkk0/OsSzrFcMwsmp9uKpqNOpeu2VL6rJp55Y4y5bFvI5ERESN1N4dAxg4KOTz+3Gu11mIagoLFVWZiOSapnn/McccE/L7/V7HyTodOnTAGWecEQoEAg/7fL6s+4cikdC/lZW54y++aGVk7hzH6zhERNRInXZaQcjnkyuy7fYjRNXFQkVVZlnWHV26dAm1b9/e6yhZq2XLlpg0aZIdDofvME3z5mwbD+u6+qzj6OHXXLO67P33yzj+j4iI6lzHjgHsu2/AL4LTvM5CVBNYqKhKRGSAiEwYO3Zs47jh1B5o0qQJJk+eHCooKLjIsqz7RcTndaaKVPW9WEyH337bus0vvbSV4/+IiKjOTZhQmBMMyo0iwteiVO/xm5h2SUT8lmU9euihhwZDoZDXceqFnJwcnH322eHmzZufZFnWSyIS9DpTRao6NxbT/v/654bVDzywMaHKi1VERFR3evUOolkzfwGAo7zOQrSnWKhol3w+3yXNmzdv1bNnz6xavpbtAoEAJkyYEGrfvv2BlmW9LyL5XmeqSFW/jUa173PPbvnmrjvXR1MplioiIqobIoLTTy/MCYeNm7JteTzR7mKhop0SkfaGYdwwbty4MP++231+vx8nnnii3b17916WZX0hIi28zlSRqq5xHB30/vtlc66/fk0kHucKQCIiqhtDh4Vh29IBwHCvsxDtCRYq2iERkUAg8MCwYcOsJk2aeB2n3jIMA0cccURgyJAh7U3TnCMinbzOVJGqbo1E9MAF8523f3vJqvKyMpYqIiKqfT6f4LTxhaFw2Pid11mI9gQLFe3M8bZtDxg6dChnpO8hEcHIkSPNgw8+uKlpml+ISF+vM1WkqrFIRMd99138sfOmlZRv2JD0OhIRETUCBx+cIwAGiUh3r7MQVRcLFW2XiBSYpvmvY445JuzzZdWQunqtf//+vmOOOabANM0PRGSU13kqUlU3GtVz1q5N3jF1SkmkpCThdSQiImrgLMvACSfmW6GQ3OB1FqLqYqGi7bIs67Zu3boF99prL6+jNDj77bcfTjnllLBlWS+LyAle56lIVTUWc3+3dWvqkmnnljhLl8a8jkRERA3c0Ufn+VIpHCEifNFB9RILFf2KiOwHYPyYMWOyatR3Q9K+fXtMnDjRDgaD0/1+//le56kskdB/lpW5p1xy8crIrFkRr+MQEVEDlpPjw+GH5xrBoFzhdRai6mChol8JBAL/GDlyZID3nKpdLVq0wOTJk+1wOHyrZVm3ZtvYWFV9IRrVQ6+/bk3Ze++VcaY6ERHVmt+cUGC5LiaKCKdgUb3DQkW/ICJjLcvqN3DgQH5v1IHCwkJMnjw5VFBQcJ5lWdNFJKsGgKjqB7GYDr3j9nWbnn9+S8rrPERE1DA1berHsOFhmCaybtUG0a7wRTP9RET8lmX94/DDD+cgijoUDodx1llnhVu0aHG8ZVn/FZGsWmqpqvNjMe337/s3rvr3/RvjqrxYRURENe/UUwtsw5BLRMT2OgvR7mChop8YhnFOs2bNijt37ux1lEYnEAhgwoQJob333vsAy7I+EpECrzNVpKrfR6Pa94UXtiy74/Z10VSKpYqIiGpWu3YWuncPGoaBiV5nIdodLFQEABCRQsMw/njEEUeEs2wrT6Ph8/lwwgkn2D179uxuWdZMEWnldaaKVHWd4+igjz4qn3ndtasjsRhvAExERDVr/ITCnEBArs+2JfBEO8NCRQAA0zR/361bN7N58+ZeR2nURASHHXZYYOjQoe1M05wjIll1uVBVyyIRHbVgQfSNSy5eVV5Wxm1VRERUc7p3D6J1azMM4DivsxBVFQsVQUT2AXDW6NGjs2rvTmMlIjjggAP8Y8eOLTZN83MRGeB1popUNe44etzy5fGHz51aElm/Pul1JCIiakAmnF6YEw4bN3qdg6iqWKgIgUDgvgMOOMDKycnxOgpV0LdvX+O4447LN03zXREZ43WeilTVjUb13PXrU3+cOqUk8uOPca8jERFRAzFoUAg+H/YSkV5eZyGqChaqRk5ERvn9/qGDBw/mWL8stO++++LUU08NW5b1ooic7HWeilRVYzH35q1bU+efN22l8+WXUa8jERFRA+DzCQ4/Is8KBuUcr7MQVQULVSMmIj7Lsv552GGHhfx+7v3MVu3atcOZZ55p27b9b7/ff4nXeSpLJvU/5eXuiZf+dlXkiy8iXschIqIG4NBDc/2ui/EiEvA6C9GusFA1bicWFhY232+//bzOQbvQvHlzTJ482c7JybnJsqw7JMtGMarqy9GoHnzjDWtK33qrlDPViYhoj7RqZaLD3pYCONLrLES7wkLVSGVu4nvHwQcfnJNlr81pBwoKCjB58uRQYWHhVMuyHsm2kbKq+nEspkP+fNf6jc88s5nj/4iIaI8cMy4vNyfHuNDrHES7wkLVeJ1WXFyc16FDB69z0G4IhUI466yzwi1bthxnWdYMEQl5nakiVV0Ui2nf6Q9sKvnnPzbEVXmxioiIqmfY8DASCR0gIm28zkK0MyxUjZCImKZp3sqrU/WTZVkYP358qFOnTvtblvWxiBR6nakiVf0hGtV+//3v1qW3/nFdNJViqSIiot0XDBo48MAc9fkw0essRDvDQtUIiciZLVu2DLdr187rKFRNPp8Pxx9/vN27d+/9LMuaJSKtvc5Ukaqudxwd/Mkn5Z9dfdXqSDTqeh2JiIjqoSOOzA1alkwTEb5mpazFb85GRkQCfr//ljFjxvCmU/WciGDs2LGB4cOHtzVNc46IdPE6U0WqWh6J6JjFi6OvXnThyvKtW7mtioiIds+++waQn+8LAxjudRaiHWGhamQMw5jcpk2bYJs2XI7cEIgIhg0b5j/ssMOKTdP8TEQGeZ2pIlVNOI6euGJF4j/nTi2JrFuX9DoSERHVIyKCo8flhUIhmeZ1FqIdYaFqREQk5PP5fj9mzJiw11moZvXu3VuOP/74PNM03xGRsV7nqUhVXcdxL9i4MfX7KVNWRJYvj3sdiYiI6pHRo3ONRAJHikie11mItoeFqhExDGNau3btzJYtW3odhWpB586dMX78+JBlWc8ZhjHe6zyVxWLubaVb3XPPP6/EWbw46nUcIiKqJwoLfejTJ5gCcKLXWYi2h4WqkRCRHMMwrhs9ejSvTjVgbdu2xdlnn23btv1P0zQv8zpPZamUPhiJ6PGXX7Yq8tlnEa/jEBFRPXHU0flh3pOKshULVSPh8/ku6tSpk6958+ZeR6Fa1rRpU0yePNnOycm50bKsuyXLZuOr6qvRqI76/e/WbH3jjVLOVCciol0aMMAGgL1FpKvXWYgqY6FqBEQkV0SuGDVqVFbdBJZqT35+PiZNmhRq0qTJ2ZZlPS4ipteZKlLVT2MxHfyXe9ZvePKJzZxUQUREO+XzCQ47PNcfCMg5XmchqoyFqhEwDGNyx44djeLiYq+jUB0KhUI488wzw61btz7Ssqw3RCSrlnuq6pJoVPs+8simFX+7b33cdXmxioiIduywQ3NNBc7Ith8SErFQNXAiYvp8vqsOOOAAXp1qhCzLwqmnnhrq3LnzYMuyPhGRIq8zVaSqPzqO9nttRumSP9yy1kkmWaqIiGj72rS1sFdbUwAc7nUWoopYqBq+E5s1axZo1aqV1znIIz6fD8cee2ywb9+++1qWNUtE2nqdqSJV3ehEdP/PPo98euUVqyKO43odiYiIstS4Y/Jzc3KMC7zOQVQRC1UDJiISCAR+N2LEiByvs5C3RASHHHKINWLEiDamac4WkW5eZ6pIVSNORA/56qvYSxdesLJ8y5aU15GIiCgLjRgRRjyu+4tIC6+zEG3DQtWwjbFtu1mnTp28zkFZYv/99/cdccQRRaZpfiIi+3udpyJVTTiOnrJyZeJf504tiaxZw1kVRET0S7ZtoP8AOwngSK+zEG3DQtWABYPB340YMSIny6Zmk8d69uwpJ5xwQq5pmm+KyBFe56lIVdVx3Es2bkzecO7UFZHvv497HYmIiLLMyJE54Zxc4zSvcxBtw0LVQIlIXxHp2aNHD6+jUBbq1KkTJkyYEAoEAk/5fL6JXuepLB7XP5WWuudccH6Js3Bh1Os4RESURQYOtBGLuoNEhFsaKCuwUDVQgUDg+qFDhwZ9Pp/XUShLtWnTBmeffbZt2/a9pmlek203AE6l9JFIRI+54vJVkU/+V+51HCIiyhI5OT506hSIARjjdRYigIWqQRKR9q7rHtK/f3/+/tJOFRcXY/LkyaHc3NyrTNP8q4hk1feMqr4ei+mBN9+8dsuM17Zy/B8REQEADhqVkxsKyUle5yACWKgaJNM0r+jXr58vEAh4HYXqgby8PEyaNClcXFx8hmVZT4uI5XWmilT181hMB91774YNjz26KanKe1URETV2++8fkmQSh4mI3+ssRCxUDYyINFHV04cMGcK7iFOV2baNiRMnhtu2bTvWsqy3sm1duqp+FY1qn8cf3/zDvfduiLkuSxURUWPWvLmJ4mKfAhjidRYiFqoGxufzTdtvv/2Ql5fndRSqZ0zTxCmnnBLq0qXLAMuyPhWRpl5nqkhVSxxH+7/xeumim29a6yQSLFVERI3ZgQflhAIBOd7rHEQsVA2IiPgMw7hgyJAhttdZqH4yDAPjxo0LDhgwYJ/MDYDbeZ2pIlXd5Dg67IsvIh9dcfmqiONwWxURUWM1bGjYZxj4TbYNVaLGh4WqYRlbUFAQaNmypdc5qB4TEYwePdo66KCDWmZKVVbN3ldVx3H0sKVfx547/7yS8s2bU15HIiIiD3Tax4JpSj6ALl5nocaNhaoBCQaDlw4ZMiTX6xzUMAwePNh31FFHFZqm+bGIDPc6T0Wqmow6OmHVquR9U6esiKxenfA6EhER1TERwfDhYZ9hYJzXWahxY6FqIESkXSqVGty9e3evo1AD0r17dznxxBNzTdOcISJHe52nIlXVaNS9YtOm1NVTp5Q4334T8zoSERHVseEHhAOhkHGq1zmocWOhaiD8fv+UXr16iWlyuB/VrI4dO+KMM84IBQKBx30+3ySv81SWSOg9ZWXuxAsvXBlZMN/xOg4REdWhnj1txOPaSUSae52FGi8WqgZAREwRmTJw4EDeeIpqRatWrTBp0iQ7FArdbZrm9dm2Adh19UnH0aOvvHJ1+ccflXsdh4iI6ohlCfr1t5MAjvQ6CzVeLFQNw1HFxcW+pk2zaso1NTBFRUWYPHlyKC8v73LLsv4hIln194eqvhWL6Yg//GHt5lde2crxf0REjcTIkTnhnBwu+yPvZNULIqqeYDB4GYdRUF3Izc3FpEmTwsXFxadalvW8iGTVVVFVnRWL6cC//23D2ocf3pRQ5b2qiIgauoEDbcRi7hARCXudhRonFqp6TkT2cV2313777ed1FGokgsEgJk6cGG7Xrt0Yy7LeEZGsKvOq+nU0qn2fenLz8nvuWR9zXZYqIqKGLDfXh46dAjEAY7zOQo0TC1U9Z5rmtH79+hl+v9/rKNSI+P1+nHTSSXbXrl37Wpb1uYg08zpTRaq6ynG0/9tvl83/3Y1rnHicpYqIqCE76KCc3FBITvQ6BzVOLFT1mIgEVfWs/v37W15nocbHMAwcddRRwYEDB3Y0TXOOiHTwOlNFqrrFiegBc+Y471122cpIJMJtVUREDdX++4ckmcThIuLzOgs1PixU9dtxrVq10iZNmnidgxopEcGoUaPM0aNHNzdNc5aI9PI6U0WqGo1E9Mhvv4k/dd60kvJNm1JeRyIiolrQooWJJk18CmCA11mo8WGhqseCweD5AwcOzKr9K9Q4DRw40Hf00UcXmKb5kYiM8DpPRaqachw9c82a5D1Tp6yIrFyZ8DoSERHVgoEDQ0ERHOh1Dmp8WKjqKRFpmUwme3fu3NnrKEQAgG7dusnJJ5+cY1nWq4ZhHOt1nopUVaNR95rNm1OXTzu3xFm2LOZ1JCIiqmF9+tpWTo5xhNc5qPFhoaqnROTkLl26pEzT9DoK0U86dOiAM844IxQIBB7x+XxTvc5TWSKh95WVuRMuvmilM3eu43UcIiKqQT17BhGNun1FhJO6qE6xUNVTlmWd06dPn5DXOYgqa9myJSZNmmSHQqE/maZ5k4iI15kqcl19xnH08GuuXl32wQdlHP9HRNRA5Of70KSJPwGgj9dZqHFhoaqHRGRfEWnbvn17r6MQbVeTJk1wzjnnhPLz8y+2LOv/sm3qkqq+G4vpAbfdum7zSy9t5fg/IqIGon9/2wKQVXt5qeFjoaqHfD7fhJ49e/oMg799lL1ycnIwadKkcLNmzU62LOtFEQl4nakiVZ0Ti+mAf/1zw5rp0zcmVHmxioiovuvT1w7k5nIfFdUtviKvZ0REfD7fWb169eK9pyjrBQIBnH766aH27dsfZFnW+yKS53WmilT1m2hU+zz7zJZv77prfSyVYqkiIqrPMvuoBmbbyghq2Fio6p/BwWAw3LJlS69zEFWJ3+/HiSeeaHfv3r23ZVlfiEgLrzNVpKprHEcHvv9e2Zzrr1/jxONcAUhEVF81aeJHfr4vBaCH11mo8WChqmdM0zyzb9++dpbt8yfaKcMwcMQRRwSGDBnSwTTNOSLS0etMFanq1khER86f57z920tWRcrKWKqIiOqrvv1sP7iPiuoQC1U9IiKmqp7Ys2dPXsamekdEMHLkSPPggw9uZprmTBHJqilMqhpzHB333Xfxx86bVlK+YUPS60hERFQFyaTiyy+jeOaZzXrVVatKP3i/XIJBKfY6FzUenNNfv4xp0qSJFhYWep2DqNr69+9vhMPhgueff/5DETlKVd/xOtM2qpoSkclr1yZLpk4puezPd7cKtW7Ne70REWWT8nIXS5ZEsWBBNDVrplP2zTexkGUZK11X33YcfRvAR6r6g9c5qfEQTraqP4LB4AsHHXTQUQMHDuR6P6r3vv/+ezz++ONOPB4/XVWf9jpPZaYp5wSDxp9vv6Ol3blzVg0oJCJqVNavT2LhwijmzYvGZs9yYqtXJ+xQyFgSjbozEgm8D+ATVd3kdU5qvFio6gkRsX0+38aLL744GA6HvY5DVCNWr16NBx980EkkEpcnk8l7vc5TmYgcEwzKI7/7ffNQv368jzYRUW1zXcWPPySwYGEUc2Y75fPmRbU84kowKF+UlbqvqeIjALNUNeZ1VqJtWKjqCRE5omXLlo9Onjw5q8ZOE+2pTZs24YEHHohEo9G/JBKJqzXL/lISkQMCAXnlssubhkeOzOHVYSKiGhSPK5YujWHhgqjOnBUp/XJJLCCCLYYhH5SXu28A+AjAV6rKaUGUtVio6olAIPDwyJEjTx0yZAhf0FGDU15ejgcffLB8y5Ytz8bj8TNVNeV1popEpGcgIO+ePalJ/jHH5HMoDBFRNZWWprBoUQzz5zvJWbOc8uXfx0PBoLE8mdS3olF9B8DHqrrS65xEu4OFqh4QEcPv92+aOnVqXpMmTbyOQ1QrYrEYHn300ciaNWs+iMfjx6hq1OtMFYlIh2BQPjzm2PxmZ55ZaPLWBUREO6eqWLMmiYULopg3LxqdM8eJr1+fDNi2MT8ScWekUvgAwGeqWup1VqI9wUJVD4jIkIKCgtcvvPDCXK+zENWmZDKJZ5991vn2228XxePxMaq62etMFYlIU9uW94cPD3f47aVNgz4fSxUR0TaplOK77+JYuDCK2bOcsgULokY8rknLkk9LS93XkF6+N09VE15nJapJLFT1gGmadwwaNOii0aNHc8w9NXiqildffTU2f/78FfF4fLiqrvI6U0UikhsKyWvduwf73HBj81AgwNv5EVHjFI26+PLLGBYuiLozZzplS5fGgn4T66B4LxLRNwF8DOCbbNsbS1TTWKjqgWAw+MP48ePbtm7d2usoRHVCVfHhhx8mPvroo42JRGK4qn7tdaaKRMSybXlyr72sMbfd3iKck8NtVUTU8G3alMKiRVHMn+ckZs1ynJKShG3bxtexmL4Zj+u7AP6nquu8zklU11iospyI7BMMBuddfvnlNvdsUGMza9Ys9/XXXy9NJBKjVXWm13kqEhEjGJT7mhT5Jtx1V6tQcTEvIBNRw6GqKClJ3/9pzhwnMm+u427ZkvLZtjG7rMyd4br4EMAXqhrxOiuR1/gKIMuJyNFdunQRlilqjPr162eEw+H855577j0ROUZV3/Q60zaq6orIuevXpUqmTim56s9/bhlq09byOhYRUbUkk4ply2JYsCCqs2c7ZYsWRv2uC8fvl4/KytzXkd7/tCgeT2XVFFaibMArVFnOtu25xx57bK999tnH6yhEnlm+fDkee+wxJzNS/Qmv81Tm98tZwaDx19tub2F36RL0Og4R0S6Vl7tYsiSKBfOjqZmznPJvv4nZgYBRkkrpO46jbwP4SFV/8DonUX3AQpXFRKTY7/eXXHHFFZbfz4uJ1LitWbMGDz74oBOPx69JJpN/9jpPZSJyVDAoj9/4u+ah/v1DXschIvqF9euSWLgoinnzorHZsyKxNWuSQds2lkSj7oxEAu8D+CTbJqsS1RcsVFlMRE7v1KnTvaeeemqO11mIssHmzZvxwAMPRBzHuS+RSFyRbZOjRGRYICCvXvLb4pxRo3K5TpeIPOG6ih9+SGDhgihmz3HK589zEIkoAgH5vML48tmqGvM6K1FDwEKVxWzbfmPs2LFjevXq5XUUoqxRXl6Ohx56qHzz5s0vxOPxM1Q16XWmikSkeyAg7515ZpOC447P5/g/Iqp18bhi6dIYFi6I6syZkdIlS2IBnw+bxZAPysvcN5AuUF9l2w+hiBoKFqosJSKmz+fbevHFFwfD4bDXcYiySjwex2OPPRZZtWrVx/F4/GhVdbzOVJGItAsG5cOjjsprPmlyE4tDZYioJm3dmsLiRVHMnx9NzprllC9fHg8Fg8b3yaS+FY3qOwA+zrZ7+BE1ZCxUWUpEhhQWFs644IIL8rzOQpSNUqkUnnvuOWfZsmVL4vH4aFXd5HWmikSk2Lbl3f2HhjtdfnnToM/HUkVEu09VsWZNEgsXRDF3bjQ6Z46T2LAhaYVCxvzycndGKoUPAHymqqVeZyVqrFiospTP57t+wIAB14wdO5ZzmIl2QFUxY8aM2Ny5c0vi8fgBqlridaaKRCRsh+TVrvsF+//u981DwaDhdSQiynKplOLbb+NYtCiK2bOcsgULokY8rgnLkk9KS90ZSC/fm5dty52JGjMWqiwVCoVmjhs3rl/nzp29jkKU1VQVH330UfLDDz/clEgkDlDVL73OVJGImLYtj7VpYx562+0tw3l53FZFRD9zHBdffRnDggVRd+asSNnXS+NBv4l1ULwXieibSBeob7n/iSh7sVBlIRGxfT7f5ssuu8wKBAJexyGqF+bMmeO+9tprZYlEYoyqfu51nopExAgG5Z7CQt/Eu/7cKty0KW+DQNRYbdqUwqJFUcyb58Rnz3KckpJEyLaNr2MxfSMe13cB/E9V13udk4iqjv+qZ6ehxcXFTiAQ4HI/oirq06ePEQ6H85555pl3ReQ4VZ3hdaZtVNUFcL5lGSVTpqy47q67WoXateMfb6KGTlVRsiKBBQujmDsn6syb5yS3bEn5g0Fjdnm5+5rr4kMAX2zdmsqqwTpEtHt4hSoL+f3+2/fff/9LDjroIK4NItpNP/74Ix555BEnkUhMdl33Ea/zVObzyRnBoPzttttb2vvtF/Q6DhHVoGRSsWxZDAsWRHX2LKds0aKoqYpyn08+Liv7af/ToswPWYiogWChykK2bS858cQTu7Rv397rKET10rp16zB9+vRILBa7MZlM3uF1nspE5PBgUJ66/vrmoYGDQl7HIaJqKi93sXhxFAvmR1OzZjnl334bC1qWsdJ19W3H0beRHl/+g9c5iah2sVBlGRHJ9/l8a6+88krL7+eKTKLq2rJlC6ZPnx4pLy//VyKRuCTbNnSLyJBAQGZcdFFx7piDczlTnageWL8uiQULo5g3z4nNnu3E1q5JBm3bWByNujMSCXwA4BNV3ex1TiKqWyxUWUZEjmrTps3DZ511Fu8/RbSHIpEIHnroofJNmzb9Nx6Pj1fVhNeZKhKRrsGgvD9hQmHBCScW8CcoRFnEdRXLlyewcGEUc2Y75fPnO4hEFIGAfF5a6r6K9PK92aoa9zorEXmLhSrLWJb19+HDh08ePnw4b1hDVAPi8TieeOKJSElJyefxePwIVS33OlNFItI2GJQPDz88r+U5U5pYhsGLVUReiMddfPVVHAsXODprllO6ZEks4PNhs4h8UF7uvoF0gfoq2652E5H3WKiyTDAY/H78+PHtWrdu7XUUogYjlUrhhRdeiC5dunRpPB4/SFU3eJ2pIhFpYtvyzuDBoc5XXNnM9vtZqohq29atKSxeFMX8+dHkzFlO+Q/L46Fg0PgukdC3YjF9B+n9T6u9zklE2Y+FKouISHO/37/8qquuChgGL1AR1SRVxRtvvBGfPXv2qng8PlxVf/Q6U0UiErJD8t8u+wYG/f6mFiHb5t8BRDVFVbF6dRILF0Yxd44TnTMnmti4MWnZtjEvEnFnpFL4AMBnqlrmdVYiqn9YqLKIiIzba6+9Hpw4cSL3TxHVko8//jj5/vvvb04kEiNUdbHXeSoSEdO25eFWrcwjbr+jZTg/n3dOIKqOVErx7bdxLFwYxexZTtmCBVEjkdCEZcknpaXuawA+BjBPVZNeZ6WqE5EWAIYiEDxITLODlpWewBJM2YCboLOIz+fbv3379jle5yBqyIYOHerPzc0tevnllz8VkUNU9ROvM22jqgkROXnFisRd504tmXzXn1uFmjfnX9NEu+I4Lr78MoYFC6LurJmRsq+/jgdNU9aq6ruRiL6F9P6n76JRlz9FridERADsC2CYhHPGQPUABIKFZtcesUD/IbnOay9EUmWlgwG85XFUyhCRgsY65ZL/UmcRy7IOatOmDdf5ENWynj17im3buU8//fRbInKCqr7idaZtMhveL7YsWXnu1BU33nlXq1D79pbXsYiyyqaNSSxcFMP8eU581iwnunJlwrZtY2kspm/E4/oegP/FYu56r3NS1YmIBaAvgGGSl38YrMAAIxQWs1c/WH0Hhq3ufeBr1wFiGAEAcLduDkSeeXQYsqBQiUhzAB1V9X+Z9w9EegLkll183jGq+vyenmcXz/FbVb2zise2BzBFVa+s5tPdD+D4an5uvcZClSVExOfz+bpzGAVR3dhnn30wYcKE0COPPPK0YRjnuq473etMFcXjeofPJ6svOL/kn3+8taXdrVvQ60hEnlBVlKxIYMHCKObOiUbmznXcrVtTPts2ZpWVua+5Lj4EMHPr1pTjdVaqOhEpADAEfvMAsUNj4fd39TVvFbX6DgxYvfsHzO694WvafIefb3bv45fXXjwYwI11FPlXRKQIwBAAHQD0E5EmAJYBOATAdwC2ZI6bD2Bj5tNuBXCaqp4G4EQAz1f1PLuR62QA/TLv7i0iLTP//Y2q/j1zzBMAWgDYD8ASAC8BeK7Sec4AcEbm3cEAPgfgApihqrdmjjkRwNTMMcNE5CMASQDPq+o9mWNyACzNvFV0jqp+tTtfW7ZiocoeXWzbToRCoYDXQYgaizZt2uDss8+2p0+ffp/f72+ZSqVuzaaRyKmUPiwi6y6/bNWz113XLDR4SNjrSES1LpFQLFsWw8IFUZ01yylbvDhqqqLM55OPy8rc15FevrcoHk+5XmelqhORtgCGiW2Pgs8/CqbZ2t+xcyTQf0iO2aOvz+zaA0Y4p8qX461uPaFOpLeIGKrq1feCIl0e4kgXjWTm18oWq+pJ294RkdOqeZ6qhVJ9XETKAJwNIBdAVwBPqOpDFY45SURCAN5U1ZGZXO0rnWe6iMwEcBKAVwC0A/AwgC8qHPYCgOUATgHwGoBOAJ4C8FkVojYFwEJFNWpQ27Ztvc5A1OgUFxdj8uTJoenTp19bVlbWSkQu9PAf519R1RkictBNN6194/wLinPGjs3lsmBqUMrLXSxeHMWC+dHUzFlO2XffxuxAwChJpfRtx9G3kR5fnlVTOWnnRMQA0A3AMMnJG4tUYqiEwmGzW6+E1X9wjtW9j/j32RfiN/Or+xxGQRMYeQUpd8O6bgAW1Fj43aCqGwHMEJFhANqr6gwASG//qvvzbCMizQCcC+BUVd0oIrkA/iYi81V1boVDTwcQFZERqvp+pXMI0iVpK4A/IF32ggDGAThaRK5T1RSAUwFsAnCFqjqZpZtHALhURG4AsG26UufMr9Px81UviIjVEG6OzUKVJSzLGtGuXTsOpCDyQF5eHiZNmhR6+OGHJ27YsKGliJySTX/Bq+pnIjLw3r+u/3DjxmThyScX+Kv7Dy2R19atS2LhgijmznNic2Y7sbVrk0HbNhY7jjsjmcT7AD6Jx1PV3jNCdU9EbAADYBjDJSf3UJhWXyO/IGn17u+z+gwMmT16w9d6L4hIja5dNnv2NWLvvr4/PCpUFRwJoIeI+DIlAwBuEZEnVfWl7X2CiNwPoPJU590+zw5sAlAO4CgRWQGgGIAN4IcKzz8W6atJhwC4L3O1akmFc3QF0DLzti+ACQC2XeHaCGCQiDgA9s58rJ+IjAHwZoVzHAhgHYDDK3xsJoDzKrz/UeatXmOhyhKGYQzn/iki79i2jYkTJ4afeOKJQ1esWPGWiByWTeN4VfUrEenz+GObP9i4MdX63HOLAobBUkXZzXUVy5cn0uPLZzvl8+c5cBzVQEA+y4wv/wjAnK1bU1nzAwzaNREpBrA/rMCBEggcDL+/k6/1XtFAv8G22aufaXXvDaOwSa3nsLr3DsU/+2gYgH/W+pPtQOaqUhLALQDuEpFLMg9do6rf7+jzVPXszD6m3T6PiHQF8LfMu+er6i8KZWZi7AkABgBoDmAFgJNVNZH5fBPp5XuXqqqKyBQAPSudYxGARSIyCMDFAFoB2B/A/6nqaxUOnVPhmI4ASiofIyIlqLQ/K4N7qKjmiEjYMIw2LVq08DoKUaNmmiZOPfXU0Isvvjjgyy+//EREDlTVrJkUpqolItL/jddL39q4IbXfVVc3s02TpYqyRzzu4quv4li4wNGZs5zSL5fEAj4fNonIB+Xl7htIF6ilsRjHl9cXmaVfewMYJqHwGIiMgGU1Mzt3i1oDBudYPfoaZpdukKBd5+NI/Z33AwxjcF0/7zYish/SV26mqmoqs9ztzO0cGhKRfwJIAfjV/Q934zwAgMw9FEfuINNYABWn9HUDsCjzGABMV9XpAP4pItMBnJHZOzwv83t9bYVzhQHcgfRerPFIl6q/ichXqvptVY/JLGn8RV4RuRTp/V0NAgtVdujbpEmTiN/vr/ZaYiKqGYZhYNy4ccG33nqr8xdffDFbRIar6nKvc22jqptEZNgXX0RevOKKVUNvuaVFyLa5rYq8sWVLCosXRTF/fjQxa5bj/PBD3A7axreJuL4di+k7SO9/Wu11Tqo6EfED6AVgmOTmHYpAcLBYlmn16Ota/QblmD36wN+hE8Tn8/x+DmbHzlAn0k5EAqoaq+vnV9UlACZXeP9dAO+KyK2Vjjuq4vsiMrjS41U6TxUzzQAwo8JzPaOqOxpl/oslmJliVfFm1xbSywe/zjy2XESW45dFaJfHZG7I/AWAbyo9/8u787VlMxaq7DCoffv2nIlMlCVEBGPGjLFyc3NbvfPOO7NEZKSqLvQ61zaZjb+Hfb00Nv3880vG/elPrcIFBb5dfyLRHlBVrF6dxMKFUcyd4zhz5kSTGzcmrVDImFde7r6WSuEDAJ+Xbk1lzVJZ2rXMSOtB8PkPkHD4UPjNnkZx05jVd6Bl9eoftHr0gdG8ZbUHJNQmCdowmjZ33NUruwOY5XWeesgnIu9V+tgCVT0f+OkHeC8BeF9Ekkj3hldVdd62g6tyzE50RQOZ8idZNCG40bJt+7VDDz10bM+ePXd9MBHVqQULFujLL79clkgkDlPVrNo4KyISCMiteXnGeXff0yrUvLnpdSRqQFIpxbffxLftfypbsCBqJBIatyz5pLTUnYH08r35qprc1bkoe2TuSTRUgvZB8JujNeq097ffO2L1Gxy2evXzm117wsirPwtmNt90ZXns3dcvUdV/eZ0lG4lIt8x+KKpFvEKVBVzXHcCBFETZqUePHhIKhXKffPLJ10Xk5N2ctFSrMssrrjBNWTl1Sskf/nRnq9Dee3u+CofqKcdx8eWXMSxYEHVnzYyULV0aD1qWrFHVdyMRfQvpAvV9NMr9T/VFZk/MvgCGSTjnYKgeIEG7wL9f91ig/5Bcs0cfMTvvB7EC9adBVWJ16xWOf/rhUAAsVNvBMlU3eIXKYyJS4PP51l5zzTVmNl5OJ6K0kpISPPzww04ikbgglUrd73WeygxDTgra8p8/3NLC7tHT9joO1QObNiaxcFEM8+c58VmznOjKlQnbto2vYjF9Ix7X9wD8T1U3eJ2Tqi4zzKAfRIZLbt6hGo32N8JhmL36idV3UNjq3hu+vTpAjIaz7zI+fzY2X3fxl+7WLft5nYUaLxYqj4nI0OLi4lemTZtWb386RNRYbNiwAQ888EAkFovdmkwmb9Ys+wtUREYHgvLC1Vc3Cw8dGvY6DmURVcWKFQksXBDFnDnRyNy5jltamvLZtjGzrMyd4br4EMBMVXW8zkpVJyIFAIbANEdIMDRWnfL9fM1bRa1+gwJW7/4Bs1tv+Jo28zpmrXLLSrHu2IPiSCZDFe7dRFSnWKg8JiKTu3fvftdxxx3HVz9E9UBpaSmmT58eKS0tfSiRSExTVdfrTBWJSP9AQN46d1pR7uGH5zWcH0PTbkkkFMuWxbBwQVRnzXLKFi2KmgDKfD75qKzMfR3p5XuLs+37l3ZORPYCMEzs0CgYxiiNx1r5O+4bCfQfkmP26OMzu/aAEc7xOmadW3fsqDJ388Z+qrrU6yzUOHEPlcdM0+zTsmVLlimieiI3NxeTJk0KPfzwwxPWr1/fUkROUNWsuSmpqs4UkQF//9uGDzduTDU57bQCLiduBMrKXCxeHMWCBdHUrFlO2XffxuxAwFiRTOrb0ehP48t/9DonVZ2I+JC+h9Awyc0bi0RiqITCttm9d9LqNzjH6tFH/J06Q/xmo1/h4u+0rxuf+UlvACxU5AkWKo/5/f7+zZo17MvxRA1NMBjEGWecEXrqqafG/PDDD++KyFhVLfU61zaq+rWI9Hnqyc0fbtiQbHPBBcUBw2CpakjWrUti4YIo5s5zYnNmO7G1a5NB2zYWOY47I5nE+wA+jcdTW7zOSVUnIjaAgTCMYZKTeyhMq6+RX5C0evf3WX0GhsweveFrvVdWji/3mtm1R0587sy+AJ7yOgs1TixUHksmk/s0bdrU6xhEtJtM08TJJ58cevnll/suXrz4s8y9qtZ6nWsbVV0lIv3eebvsrU0bU92uuba5bVl8IVYfua7i++8TWLQoitmznfL58xw4jrqBgHxeWuq+hvTyvTlbt6ay5kop7ZqIFAMYCitwoAQCB8Pv7+Rr0y4S6Dc4ZPbqZ1rdesEobOJ1zHrB33FfQ0Kh/b3OQY0XC5WHRKTI7/fbeXl5XkchomowDANHHXVUMCcnp9Nnn302W0SGq+p3XufaRlW3iMjwOXOc5y67bOWIP/6xZSgU4raqbBePu/jqyxgWLIzqrJlO6ZdfxgI+HzaKyAfl5e4bSBeor2Mxji+vLzLjy/cGMExC4TEQGQkr0NTct2vU6j84x+rR1zC7dIME7Ua/fK86/O32BpLJfb3OQbtHRApUdbPXOWoCC5W3uhUWFjqZMadEVA+JCEaNGmXm5OS0ePvtt2eKyEFVvEN8nVDVqIgc+c2y+L/Pm1bymzvvahUqLPR5HYsq2LIlhcWLopg/P5qYNcuJ/PBDPBS0jW8TcX0rFvtp/9Mar3NS1YmIH0BvpPc/HYpAcLBYlt/q2c+1+g3KMbv3hr9DJ4jPx3//a4CvVWtoLFokIkFVjXqZRUSaA+ioqv/LvH8ggNmqusMluCLSG8B3uzhmCoAvVfW9mk1cfSKyL4Atqrq6mqe4H8DxNRjJMyxU3urWsmVL0+sQRLTnBg0a5MvJySl88cUXPxKRI1T1fa8zbaOqKRGZuGZNcuXUKSsuvOvPrUKtWvGvHi+oKlatSmLhwijmznWcuXOiyU2bkqZtG3PLy90ZqRQ+BPBZ6dZUuddZqepEJAfAYPh8B0g451D4zR5GcdO41XegafUeELS694bRvCX3P9US8Zswiooj7to1+wBY4EkGkSIAQwB0ANBPRJoAWAbgEADfAdiSOe4JAC0yn9ZCVbsAGAfgiQrHvFfp9Odv5/lyAHwN4KtKD52jqpU/VpX8lZ+zGMDvVPVpEWmRyVcAIAhgNYCLAAwG8GXm/W1j/Bfjl8NB2gE4UlUXZo45EcDUzGPDROQjAEkAz6vqPRW+tqX49ZCRan1tdYGFykOmafZp0aJFyOscRFQzunXrJrZt5zz55JOvishpqvq815m2ydwz62rLkpXTzi25/Y4/tbQ7dQp4HavBS6UU334Tx8KFUcya5ZQtXBj1JRIasyz5X2mpOwPp5XsL4vFU0uusVHUi0hLAMAnaB8JvjobfbO9v3zFi9RsUtnr185vdesHIzeMfsDrkb9dR42vXdIFHhQqAIl0M4gDczH9v77YE7wPYdr+3wyt8/HgReV5VFwFYraonVfwkERm6nXO9oqpn73FyAKo6UkRMAJNV9T4R+c22nJkrUCNFZCKAXFX9SybTYAB3i8jfVPVfVXyqFwAsB3AKgNcAdEJ6mMhnVfjcpvh1gcwKLFQe4oQ/ooZn7733xhlnnBF66KGHHvX5fJekUql/eJ2ponhc7zUMWX3xRSsfuunmFnbv3rbXkRoUx3GxZEkMCxdEUzNnRcq+Xhq3LUtWq+p7kYi+hXSB+j4a5f6n+iKz/6kLgGESzjkY6h4gQTvf7NojZvUbnGv26CNm564Qy+L+Jw/5O+0bjs/6tKtXz6+qGwHMEJFhANqr6gwA27sqOaJCWZpe4eNHIX21Z9FOnuZCEclT1ZcApAB0ylxZ6or0lSEAuFZVP6pq7szy1GDm3QCAAZkrRIsBbNuWkgDwGwArAKwUkWsA/CfzORep6nuZK3J7AThsO0/jF5EWmWJ2KoBNAK5Q1W3nPwLApSJyA4Bta9I7Z36dDuCMCnmtbLpVyTa8sa+HTNPcesEFF+Tm5uZ6HYWIatjGjRvxwAMPRKLR6J3JZPIGzbK/bEXkoEBAXrriyqahAw7I4Tqkatq4Mb18b/68aHzWLCe6alXCtm3jq1hMX4/H9T0A/8u80KJ6QkQCAPpCZLjk5h2q0egAIxyG2as/rL4Dw1b33vDt1QFicMCLF1zXRfLrL5GYNwuJpYuRWv59yt24ERop80FkluuU9fcyn4jcBqAH0svcUiJyK4C2AJ5U1ZdE5HYAEaSvaKUAzAPQJ/P4V5lzzADwKQADgAngPaSXEn6ZKS9tkN6jt83lAG6v8P7Sqt7kWET6ADhuJ4e8g/TSu/bbilpmeaMBYASA7zP3P9wn8/42UwBU/IHi7MzXXPG5xgB4s9JzrcMvr9xV9tHuFMa6wkLlERFp6vf7f7z66qsDXFNN1DCVlZVh+vTpkdLS0sfi8fgUVU15nakiEekTCMg750wpyjvqqDy+OtwFVcWPPybS93+a60Tmzo26paWuYdsyq6zMfc118SGAmV5viqfdk9n3sT9Mc4QE7bHqRLr4WrSOWv0GBaxe/QNm917wFXM1SV1LrluDxJzPkViyEMlvl6m7Zk1Ky0oNNxoxxG/BX9DcNYvbqdWsg89s0gaaiGLjm39flnJK9/Eqc+bq1KEAXgVwAoBLANwC4B+q+n2F4/oCOBdAGwBrAdyvqh9UeDwf6VVkKQDRzHChn4ZSZApNh51EWamqKyucryuAv2XePV9Vf7UsMlOspmUyrcpk/qzC4z0A/HU7z3WRqs6tkPvFzMe74eerbb/Y+yQigwBcDGA0gA8A/J+qvlbh8SYAntvOc3EPFf1Kx4KCgmjmJ2FE1ADl5OTg7LPPDj366KOnrF27toWIHK+qMa9zbaOqc0Sk/7/+ueHDjRuTxaefXmjyBzw/SyQUX38dw8IFUZ01yylbvDhqAij1+eSjsjL3dQAfA1gcj7vb2ydBWUpE9gIwTOzQKPh8o2Carfyd9nUC/YaEzZ59fWbXHjBCYU7fqwNu1EFiwRwkFsxF4puvkFqxIqmbN4tGy32aSsGXV+yaTdq4dvNOPrPdgX6zSWuYha1gBHOA9BWSn6ScUrjxaFsRES9WBIjIfgAmAJiauTJlAThzO8cVIH01aSqA7wG0BnCviPy47bYbmVte/EtVJ1f41KcBxDKPbxCRtgDurnT6tgBOrFimMscvBjByJ9mbALgL6atK3yFdqu4VkXNU9cfMORZUPkem5BVUeJ4t2znmUgC5Fd4PA7gDwNkAxgNoBeBvIvKVqn6bOc/GXZ0n27BQeaddYWEhX7kQNXDBYBCnn3566Omnnx71/fffvycih6jqVq9zbaOq34hIn2ef2fLBxg2pdhdeVBzw+RrnX01lZS4WL45iwYJoatbMSPm338btYND4MZnUt6NRfRvp8eUrvM5JVSciPgDdAQyTnLyxSCb2l3CObXbvnbT6Dc6xuvcWf6fOEL/JsZe1xHVdpL5bhvi8mUh8uRip5d+5umGDuuVlhsYdMew89Re2dK1mHWB1OcTvb9IaZpPW8OUWQdLrKqt09dxn50J8PlU32RTpqz51SlWXAJhc4f13AbybWfJXUS6Atar6deb970XkawBFSJeZbX5xk1JV3VDp/bnYfumojjwAa5BeKqgAvhWR7zKZfqzqSTI3q56L9HTDil6u8N8W0nuovs4813IRWY5flq4WAL4A8M1OzpNVWKi8076oqIi7wYkaAb/fjxNPPNH+73//22fRokWfi8iIbLqvkKquEZEB771X9vrGjale19/QzLashr8CcO3a9P6neXOd2OzZTmzdumTQDhkLnYg7I5nE+wA+LS1NZU35pV0TkRCAATCM4ZKTeyhMs69RUJiweg/wW30G2maP3vC1asvx5bXA3bQRsdmfIbFkAZLffK3umtUp3VpquLFyQww//PnNXbNpOw227G9Y3dsY/sLWMAtbQvyW4OdBBHvEl9c0ltywoiM8KFRVpao/ishHIvI+0kv6fADeUNWZlQ7tvZ1R5v9W1Yd3cvodTRbcVabvReRDAO+LSBLpfvDfbUv5dmIWgPVVeIquyEznU9VNIvJSped6tYr3b/zpPNmGe6g8EggEHhg1atQZAwcO9DoKEdURVcV7772X+OSTT9YnEonhqlr5p2+eEpGAbcuz7dtbB/7x1pahnJyGU6pcV/H99wksXBjFnNlO+fz5DhxH3UBAPistdV9DevreHFVNeJ2Vqk5EmgIYCiswUgKBg9WJdPK1bRcJ9BscMnv2M63uvWAUNPE6ZoPhxuNILJybXqa37CukVvyQ0k2boU65T1MJ+HKK1Cxq41rN9jbMorZiNmkNf5PW8Nl1s1Jr7XM3lzlff3ruLkoHUY3jFSqP+Hy+zgUFBV7HIKI6JCI48MADzZycnOZvvvnmFyIySlXneJ1rG1WNicjR330X/+d555WcdNddLcNNmtTPfyZiMRdffRXDggVRd/Ysp+zLL2MBnw8bReSD8nL3DaQL1NexGMeX1xeZ8eUdAQyTUHgMgJGwAsXmvl2jVv8hOVbPPoa5bzdI0Ob48j3gui7cH79HfO5MJL5ahOT337q6br3rlpf5NO6IEQjDX9gyZTVtD3Of0T5z2xK9vKYQMWrsalN1mEVtbefrz/b26vmp8aqf/1I2AK7r7sVCRdQ4DRgwwAiHwwUvvPDChyJyZGatfVbIbKaetHZNsmTKOSWX/vnuVqHWrbN/e8mWLSksWhTF/PnRxKyZjvPjj3Hbto1v43F9IxbTd5EeX541yyxp1zI3Ge0FYJjk5h+KQHCwBAJ+q0df1+o3KMfs0Rv+9p0gPp8FAKlVJdhy81UIj58Ec99uP53H3bIJW/5wLbS8DFbfgcg5cxqS3y3D1j/fAvh8KLjpzzBycrH13tuRO+ViiD/7v99rgrt1M2JzZiK5eB4S3yxVd9XqlG7dkp6iJwJffnPXKt7LDTfr7TP3beM3m7SGv7AVDDMAeFiadsZf0MIngVC3XR9JVLNYqDwgImIYRrP8fP4Qjaix6tq1q4RCofDjjz/+imEYE1zXfcbrTNtkNgrfYJqyatq5JXfdcUdLe5/O2TOQVFWxalV6/9PcOY4zd66T3LQpZdq2Mbe83J2RSuEDAJ9v3Zoq9zorVZ2I5AIYDL//ALHDY+H39/AVN49ZfQdaZp8BQat7b/iat9zh55f+825IKOfX5w3loOAP90B8fmy6Yho0HoPzyvPIv/oWJL5ciPisTwERBPYf0eDKlJtMIrlkAeLzZyO5dAlSP/6QcjdtSi/RS8bhCxeqv0nrVLBZB8PqPdjvb9IGZpPWMOw8iEiVB0JkC39+c4gYnbzOQY0PC5U3in0+nxsIZM8LFCKqe+3bt8fEiRPtBx988CG/3988mUze53WmihIJ/YeIrL344pUP//6mFqG+fb2Zo5NKKb75Jo6FC6KYNdspW7gg6kulNGaa8nFpqTsD6eV7C+LxVFbd54t2TkRaARiKYPAg8Zuj4Tfb+Tt0jFj9Boetnn39ZrdeMHLzqvwPZcGNd6Bs+j9+9XHJDPDTqAOxAoBpAZYFjTpQJwKjoAni82Yhd8rFNfa11bVkyY+Iz/kciS8XIfn9N6pr16Xc8lKfxhwxLBv+gpYps2l7hPYe6du2r8mf3wxi+AT1/LWg67pIbl6FxOpliP6wAG4ytrP7MxHVinr9h6gea5+bmxsDEPQ6CBF5q0WLFpg8ebL9wAMP3G5ZVutEInGNF/dQ2RFVfU5ENlx37er/XnZ50/DIkTm1Ph7NcVwsWRLDggVOatZMp+zrr+O2ZclqV/VdJ6JvIV2gljsO9z/VF5mrHV0ADJNwzsFQd7gE7Xyza8+Y1X9wrtm9t5idu0Isq1aWbmy993bE3n8L4dOnQEQQOvZklP37XviKm8PdtAGBIQeg9O93wihogvDJE2sjwh5zy8rSo8cXzUNy2VeaWrUypVu2GBqNGKoKf34z1yxqq+Fm3QyzU9ufl+hZNpClS/Sqwo1HEFv9DRJrv0Vi/Y9IbF6lVvlq1x/bilQiZjhxV/wG0DzHcLvmi36cSuWJiKGqvD8c1RlO+fOAiBzfsWPHf5922ml5uz6aiBqDsrIyPPjgg+Vbt259Oh6Pn62qWXW1RUR6BQLy7qRJTfLGHZNfoy/ONm5MYuGCKObNi8Znz3aiq1YlgrZtfBWN6huJhL6H9P6njTX5nFS7Mjet7weR4ZKbd6hGnf5GOFfN3v3E6jMobPXoDV/b9kjfZqjmlE3/BwJDhv9iD9U2mkpi6103I3TsyTA77gsgfWUn9r/3kVq1ArlTLkbk2ccQGHog/Hu1r9FcVeUmk0guXYL4gtlIfrUYqR+Wp9yNG6FOuaHxqPjCBepv0tq1mnYQs3gvwyxqA7OwNYxwQb0cBe+6LlKl6xBftRTxtd8juakEumWVaznrXYlHjHgiacSSioKgoFWuuB0KDbdLkeHrUGjIXvmCdvkG2uYbyAv8/LXn/XGrUxpHB+6ZpLrEK1TeaF9UVMSrU0T0k5ycHJx99tnhRx999IQ1a9Y0F5FjVTXqda5tVHWeiPS7//6NH27YmGp25pmFZnVewKkqfvwxgYULopgzx4nMmxd1S0tdw7ZlZmmp+5oqPgQwa+vWVNZ87bRrIlIIYH+Y5ggJhg6B39/F16J11Oo3KGj16m+Z3XvBV9zMk2xupBxGKAzx+WEUNIE6zk+POS8+iZxJF2LLLVenP6AKTcRqPVNyzar/Z++846Qo0j7+e6p74obZHAhLThIkB0EURQFzznp3emI8s3feeXfq3Xn6XvKigglFkoqCmSCKgoLknHMOO7N5J3RXPe8fPQsLkll2Fra+H9eZ7q6uerp3malfP6FgLZyL2MqlkBvXsdy9R3J5meBopSCXF2ZannJnN2F/k76G2cXJazIDuSDDTGgVveNF2THEdq1DbPd6WIVbYRfvhFm+yzajJaSsqIhYkghAbrLgtgFSLTME2jQURkFAiIKACwUBDxqkEExBgJPPdVQFnpssYmUh1QjOQrUaTa2gBVUCcLvdbTIyMtyJtkOj0dQtPB4P7rjjDv/48ePP37hx47dEdBEzlyTariqYeSMRdZ04oWR6KGg3e+zxbK9hHFlUWRZj7dooli2N8Pz54bIVKyJuAGWGQTPLy9VkOOF7K2MxpcNzThPi5csLAPQjn38ghBgAl6uBq2XbSnf3PsmuTl0MV7uOEP6khH7PRefPdopMSInyN/8HuN1wte0Ad4fOzvHZM+Du3gfkcsE3+AqEHvk5zEZNkHTLnTUyvqqshLVkPmLLFsNevxpy+3bJJcXE4UrBLGGmZCtXVmPly25juJsNNM10p/y48PiB06QYhF1aiOiuNYjt2Qg7tB1cspPdlXslWZXCsiwRthgBz37vUut8Ei3SDbMgQCgIeFEQEEjzEgDUmFAsCBDWhdAYzqKzGk2toEP+EoDf7//2iiuuOLdt27aJNkWj0dRBmBmfffZZdOnSpVtjsVh/Zt6ZaJuqQ0Qpfj9N6tDB2/nZ53L9bvf+uV95ucSK5VEsWRqR8+dVlm/cGPN7vWKLLXlaJMzTAHzHzNsTZ73meCEiA0BHAH0pJXUwLOscGIbP1aGz7e7WO8XdsTPMFq3PuAp5x4JSCva61bCWLIC1ejnk5k1KBYPMleWCYxES/lR2pTdUrpym5M5qIlwZjWBmNICRnFnnQ/SUHYO1ZxOiu9bBDm6BVbQTZvkuaUaLoWIREbEkAUBOkuDGAVKt0gVaZZJomiaoICBQEBBomEJwHeWhS01z98fh8OsLrV8y839rdWBNvUZ7qBIAMzdITdXpUxqN5tAQES699FJPSkpKk++++24hEZ3LzGsTbVcVzFxGRAOWLo289+gjOwdec20gacnicHTBgnB0717b6/OLZeFKNcm28Q2A2WVlsjTRNmuOHSLyA+gJIc6lpJQhcLm6iLQMy92lh+nu0sPn6tAZRoPGdV4Q1CR24V5Yi+bAWrEU9oa1ULt321xW5qzZZLpgBnKVK7sp+xr1MlydnLwmMz0PZLjqbIieXR5CdOdaWHs3wgpuhSrZxZ7KvZJi5fu8SyluQoNUUs3ShGqdQ6J5G8Nokrbfu5Tu3eexrDPX2Cxd+NwCTRJth6Z+oQVVAlBKpSclJSXaDI1GU4chIpx33nmu5OTk7MmTJ88loguZuc6EsDBzjIiu2bo19n///U9h57Iy9Tmc8L1FpSXSSrR9mmOHiLIB9IXHM4Dcnothmi2Mxk0qPd16+11nd3O5258NkZZxxuf9qlgE1pKFsJYthrVuFeS2rTYXFxOHKw2WFoyULOXKbKx8OS0MV/fzzary44Y3GahjIXpK2bD2bEJs13pYhZthFe1wvEuRImYrIiIxKRQD2UnELQJCtUwXaNWKRNOAMJukmSgIuNEwheAxjz13qa7QKJWQ7EGrRNuhqV9oQVXLxBf1TfX7/Yk2RaPRnAZ069ZNJCUlBT788MNviOgqZv4y0TZVES9L/GSi7dAcO3FvQks45csvAvN5cHuyXG3aR9zdeye7O3URrjbtQV7fabnyPCuFsv/+Bfb6NTDyGyL1yWdBhgFVXobC26+A2aQFOBKG58LBiC2aB2vhXMC2GYYLiEUIhglXTjPpyWkOd5uL4wvdNoCRkgVyShLWCWFhVxQjtmstYns2wgpugyrZye7KPVLEysm2YiIcY0pyE/KSSTVLE9w6i6hFK2EUBASapHlRECBk+qjOeZdqggYpAgQqSLQdRJQLoAUzfx/fHgBgwZHyYomoM4CNR2lzL4BVzDy9Zi0+7HiZANoz87dHaNMfwHJmDtaGTXURLahqHz8AuFz1L9Zco9GcGG3btsWtt96aNGbMmI+I6E5mfjfRNmlOD4jIBaAzQP0oJWUIPJ7e5PEa7k5dlbtb72RXh84wm7YAGcYZUSgpNn82REYW0m6/ByX/fB7FzzwOrqxkuWOH5PIKw1q+hEgIxN4fr1jaSOk4hABFRnImzOQMCH8AvqadEyowlLJh792K6O51sAo3ww7tgCjbJV2RELMVEVHLFrYCsvzErVKFapFOaNNCiKYBYRYEDBQE/GgcEPDu9y7VK7L9BMmckajx4wKkD4BmALoRUQaAdQAGAdgIoCTebhyAvPhpeczcFsBVAMZVazP9oO5/cYjxkgGsBbD6oEP3MPPB+45m+4i43QDQGsBZALIBXADg28PYdGv8+B4AWlBpao0sj8cThb73Go3mOGjSpAnuvPNO/9tvvz3CNM0827b/lWibNHUPIkoF0BumeS75k4bANDsY2blRd5eebleXHl53h84wcvMTbWaNoGIxWCuWwFq6EPbaVZBbt0h71zYBqajirWEQvhQWLi/7W59DxtndzMimxcgc8gsYvlQAEEXTRyCpw4WI7VgF4U9DdOsypA+omQp/R7Q7Uo7ojjWI7dkAK7gVsmQX3BV7bBErI2nFRGVMkc8F5CUL1TRNcKsMQqsWjnepIOBBQcCLnKQz07tUE2T5CTGJtASawABsADEAKv7+UFVMvwFQVcP/0mr7ryOiCcy8HMAuZr6p+klE1PcQfX3GzD8/acOZ961qTUTvMXMxEeUd1OxQNp3s0Kc9elJf+2T5fD470UZoNJrTj9zcXAwdOtQ3YsSIP7vd7gaWZT3FulRrvYaIGgDoR17fBTDNgTBdBWazlpXu7r2T3J26mq72Z0Mkp3gSbefJYG/dhNjCubBWLYe9aQPz3r1SVZQbHAuT8PhhpuVLV3ZT+FteYITFfAT63QJPXkvYxbuobNEXlD7gTqhoBcrmf4q9H/4J3mZdkXbOTUjpdgWKvx0JIyULoqIYvpY9EfrqdRj+NAR6X3dCtiqlYBdtR2zHmn25S1S6S7kiQYVYWMQsW1gKyPQRN08Vqnk6cZumwmiWJkxHMPnQOCDgd9VP71JNkOknRGwkExEl4vMxvgj5JCLqB6ApM08CDik6zqsmTN6qtv8KAKsALD/CMA8TUSozfwxAAmgZ9xydBWBFvM1vmXnmiVwDETXDjz1eVaQQ0YPx92FmfiP+visRWcy8/kTGPN3Rgqr2ydYFKTQazYmSlpaGoUOH+keOHPlAcXFxQyL6KTPrhzT1ACISANoC6EfJKYMg5bnk86W4zupkubv1TnZ17EKuVu1Abvdpl/+kyksRXTgX9vLFsNavYbVjp+SyUqHCFYKIYARylCuzQCXldDJcbRqbrowGMNMbQLi8QDUvjSzdC8ObDBIGVLQShjcFACA8SWh49zAwK4Qm/w/R7avgadgWWZc+CqtoJ8LrfkDlqplIH3AnSud9DCu4Da7MRj+2M1KJ6O61zkK1wa2QxbvYXbFbiWgppBUTYUuR23C8S03SSLXOENSyqTCaBIQoCLhREPAiN5kgtHfplOE1CS4BFZVIAZDICqOXA+hIRAYzy/i+54no3bgQ2kJEz8LxaEkAi+F4sm6vFqqXFm8jALgATI/v/xczTyeiRgA6A/hbfP8vq71PI6LWzLzmeIyOL5PwHA6fHxsBUJXLW/27pyGATABaUGlqhaykpCT91Emj0ZwwSUlJuOuuu5LGjBlz9c6dO3OI6EpmDh/9TM3pBBF5AHQH0bmUnDoEbnc3kZzCrrO7k7tLzyR3x84wGjcFCXFaVOBTtg175TLEli6EvWYF5NYtUhWFwJUVgq0oGcnpbGY0kt7sZsJ1di/TldEAroxGEP5AlZg86nenO781wuvmwNXzaoTXz4W3SScAACsJEgaIBITbD2cO61C24FOkn/9T7P34r4iFdiC2e4NT6CFWCZTuUp5IoeJYpYhZUsRsRrqPuGncu9S6QBjN0oTRpJp3Kdl9+lXGO9NI9VB0byVnIkGCKu6dsgE8D+AfRPRY/NDTzLwJAJj5l0TUFcD9ABrByVl6/aC8pxvhzNUlgAgzR+JFKaoIA9hVbfsxHEj5QXadBeDl+OYvmHnpQceTAfwPwCvMvPswl2cx86pD7P/kMPvrBVpQ1T5ZycnJZ0Tyr0ajSRxutxu33367/8MPP+y3bt26mUQ0kJmLEm2X5sQhonQA58DlPp+8vkEwzTZGfsOIu1tvr/vsbm5Xh84wMrMTbeZRsXduh7VwLmIrl8LeuJ55zx7FFeWkopWCXF6Y6fnSndUE/mb9DVc3p/S4GcgFCYNwkvMSf+s+KPz8Jewa8xTceS3B0kZk6zKQ4ULoy1fBdhTClwIVq0TRjHdYFG1hw6pE0bJPKBpVtHvN9/C7wN0bGKpVpkCrAmEUBIRoEnCjICCQl0wwhPYu1XUyfCT3VnIWnCIQtQoRtQNwB4D7mFkSkRvAj5LziCgNwF8A3AdgExwPz3+JaCszbwQAZi4holeZeWi1U98HEI0fDxJRYwD/PKj7xgBuZOYd1Xcy8woA5x/GbjeANwA8F293ODYQUdWiyQxg4RHa1hu0oKpliChbCyqNRlMTGIaB6667zjdp0qT2ixYtmkdE/Zl5e6Lt0hydeEGBJgD6kc8/EEIMgMud52rVNuzu1jvF1amLcLXrCOFPqpPfF6q8HLEl82EtXwx73WrIHTskl5QQRyoEM8NMzVaurAJOyjlLuFpcbJgZDeHKaAjh9gGnQIwopSBL9yC2ay3MQB5Y2rC3LVXRtV8rilWKmGULaTPSvIQGRKp5ZKVq00gYzToIURAw0CTgQuOAQKqHAEALptOcLD9hdRBZiRibmVcCGFpt+2sAXxPRiwc1TQGwp9qi7ZuIaC2csLnqQjD1oP6DB20vwkEiiYieOAG7Y3A8Ykdr95uD98XDEus1WlDVMm63u1FSUpIuh6LRaGoEIsLgwYM9ycnJBTNmzFgYF1X1NuyirhLPS+gIoB+lpA4mr+8cGIbX1bGL7enWO8XVsTPMFq1BhllnBJRSCvaaFbAWL4C1ZgXklk1SBUPgcIXgWISMpACb6Q2VJ7sZuTp0NVwZDWBmNIKRlF4VoldztlhRxHavd3KXCrfCLt4Js3yXbUZLSFlREY5JEgTkJgtuGyDVKkOgdSPHu1QQcKFJwIP8FIIpdDhefSDLTwJIaKW/o8LMW4loJhF9AyekzwAwhZnnHdS08yFKlb/BzO8cofvDVRbUnCJIF4iqXfx+/9TLLrts4FlnnZVoUzQazRnGwoUL1eeff15u2/ZFzDwn0fbUZ4jID6AXDKM/JSUP4nBlF5GWYbm79DDdXXr4XB26wGjQqE6UG7b37oa1cA6sFUthb1zHavduyeXlQkUqBJkemGl5yp3VhF05zQxXZkO40hvCTMsDGTX3TNYu3YvozjWI7d0EO7QdXLKT3ZV7JVmVwrIsEbYYAQ+hQQqpZulCtckUonm6EAUBQkFAoElAIOBN/L3U1A3u/CgcHrHIepyZX0m0LZr6gfZQ1T7Zfr8/0TZoNJozkC5duoikpKTU8ePHf01E11aV69WceogoB0BfuD0DyOO5CKbZwmzctNLdvbff1amby93hbIhAesKKR6hIGNaSBbCWLYK1bjXk9m2Si4vBkUqDpYSZmqXMzMbKl9PKcDW5wHRVheh5koCT9OYoO4bYng2I7doAO7gFVtFOmOU7pRkthopFRcSSBAA5SYJbBUi1Shdo1YZE0zRhFgRMFATcaJhCcBnau6Q5NrL85EYd91Bpziy0oKplmDnd5/Ml2gyNRnOG0rp1a9x+++3+UaNGfSiEGKqUGpVom8404vlPrQD0paTki8B8PtyeTFfb9hF39z7J7o5dhKtte5DHW6vly5VSkBvWILZ4PqzVKyA3b1IqWMhcUSE4FibhS2Uzo4FyZzeFu90Qw0x3qugZKRkgEicsVOzyEKI718DavRFW0Taokl3sqdwrKVa+z7uU4iY0SCXVLE2o1jkkmrcxjCZphIKAFwUBgXTvvvuqc5c0J02Gjwy3gcxE26GpPxyToCKiXAAtmPn7+PYAAAuYueQo513NzBNOtp+jjPEfZv7FiZ5f2yil/G53nQmR12g0ZyCNGzfGXXfd5Xv77beHm6aZZ9v2345+luZwEJELQBeA+lFKyhC4Pb3I5xPuTl3Z3bVXsqtDZ5hNW4AMo1Y+3GWo0FnodsUS2BvWsdq1y1mzKVopSJgw0/KUK6uAvfk9hLtDI2FmNIQrLR9kuo5bsChlw9qzCbFd6+IL1e6EWb5LmpEisBWhSEwKxUB2EnGLgFAt0wVatSLRNCDMJmn7vUses/a8SxuLFB6ZHMHv+nvQvcH+yy2OMFr9pxztsx0TvrjVj/VFCvd+GoEpgI9u8iPgJTz8RQR/u9hT5RHTnIakeQk+E3W/JKbmjOGIgoqIMgH0AdAMQDciygCwDsAgOBVISuLtlgAIxU97EcBtzHwbnGohE461n2OFiH4K4Kfxze5E1DH+fhIzvxhvkwxgTfynOvccVOO/VlFKeVwuV6KG12g09YScnBwMHTrUP2LEiOfcbndDy7IeY500e0wQUSqA3jDN/uRLGgzT7GBk50bdXXu5XZ27e90dOsPIzT+lNqhYBNayxbCWLoS1djXktq02FxcRhysNlhaMlEx2ZTZWvuxmwtX9XNOV7pQfN3wpwHGIFruiGLFdaxHbswFW4Tao0l3srtwjRbScbCsmwhZTkpuQlxz3LmWRaNFKGAUBgSZpXhQECJk+qlPepV9+Gamq1vcjBrUwMeqa/VEiry+wMPoaH37YLjF1gw0CcEUbU4up05yAh2AKSkiVP0395GgeKoZTKSQGp1rI4aqGrGDmm6o2iOi2E+znmGDmtwC8RUTXAngawKcA/n6Mk4VsAAkVVNpDpdFoaoNAIIChQ4f6R44ceXdRUVE+Ed3OzFai7aprEFFDAP3I67sApnkhTFeB2axlpbt77yR3p66mq/3ZEMkpnpoeVykFtWUjYovmwVq9HPbmjYr37FWqssLgWJiEJwlmegPpzm4CV+uB8bymRjBSs0AkjipglLJh792K6O51sPZuhl20HaJ8t3SFQ8xWREQtW9gKyPITt0oVqmUGcesWwmgaEGZBwECTtCQ0SiV4a9G7VBO8f70fz06PHPJY4KDfoscAKixGeYyRk0T4ZpPEXy8+LdZJ1hyBNOdXqEP+NLXGEQUVM4cATIqv+Ny0KsH5eKsS1VQ/VRDRfXBWlF4GoBuAKwGMIqINAJ6Fs4YE4m0A4C3s92iBiNzxevu1SvwJnss0deqaRqOpHfx+P+68886ksWPHXr5jx47JRHQZM1cm2q5EES/n3Q5AP0pOGQQp+5HPl+I66+yYu3vvFFfHLuRq1Q7kctVY/pMqLkJ08TzYy5fAWr+G1c6dTohepFIQCRiBXOXOaqyScroYrjYNTVdmI5hp+RAuD3AE0WRXlsLatc7xLgW3QhbvhLtyry1iZY53KabI5wLykoVqmia4dSahZQvHu1QQ8KBJmhfZ/rrlXTqVEICvNkmcO6ICg1qY+G1/Dx7u7cZvpkXRKJWwu5xweRsTj0+OICeJ8Kt+Na6hNbWE30UAoBPWNbXGsc7sLwfQkYgMZpbxfc8T0bvM/PGhTiCi13HQYmQn0s9hGMXMZdW2JwKYSESZ8VWpOwK4tNrxeQAerLY9M/5T2/iEEFIIoRWVRqOpNdxuN2677Tb/hAkTeq9du/Z7Irog/qDrjIeIvAC6g6gfpaQOgcvdXaSkKtfZ3YS7a0+/u2MXGI2bVrU7YVQsBnvlUsSWLoS9diXk1q1SFYXA4UqD7RiMpHR2ZTZS3uxm5O7Sx9y30K0vtUrkHeD9UUohtnfz/tyl0A5Q2U7pjoSYY2ERtWxhSce71DxVqObpxG2aCaNZmjAdweRD44ComlieFp6lU03AS1j5QDIUM+79NILZ22z0bmTirat8WB9S+Hi1hfeXW/jrxV78a3YMqwsl2mSd8TrzjMRrAsyccFfjidQOIKLOADYepc29AFYx8/SatfjUc3B9hUMcDwDoGl8Q+XBtugNYx8zFNWBPJoD2zPztEdr0B7D84EWVq3PUiX3cq2QDeB7AP4josfihp5l50+HOY+afE9G4E+mHiM4C8HJ88xfMvLTascEAnqrm3WoPYHm1428x81tEtB3Ah4cwLZE5VEmGYdjQ1RU1Gk0tYxgGrr32Wt+UKVPazZ8/fwERncvMWxNtV00Tz9E9By73+eT1DoJptjYaNIq4u/X2ujt1dbs6dIaReeK56vbWzYgtngdr5TLYmzcw79mrVEWZ4GiYhNsHMz1furKawt/ifMOV3hBmZiOYqdkgYRzgBVKRCkSrcpcc7xK7KnYrI1oGacVE2FLkNhzvUpM0Uq0zBLVsJowmAYGCgBsFAS9ykwminniXagKpGIYgCCKkegjVkwT+NzeGFwd6cOuHYQBOnkLEToydmpPHYxIUkLD8imq1AzoB6EtEr8CpHXA3gBcALI23GwcgL35aHjO3BXAvgNfhOANwiEV9fwHgXABeANPjbZIBrMWPU1qOe857hL7uYOYt8TbNAIw46Hg+gAeY+ct4mywAr8EpXy8APMrMCwA8BmBCvE17AP+DMy8ex8z/BVAA5z59HW9TvU4DANwEYGi877nHeW0j4NRzAIDuABrBSQW6AMC38TbTDzrtVgA3AHgTwIkJKiJqB+AOAPfFPT9uAHceoqmfiIbDWel5xUn0AwBg5hUAzj/MsUkA9q2tQkTjmfm6Q7QLHdwHET0BIOVw49YCPsMw9MrVpxnRaBSffPIJysvLkZycjGuuuQaffvopQqEQTNPEDTfcgIPz4pRS+Ne//oV77rkHLpcL7733HiorK3HJJZegYcOG+P7779G2bVtkZGQk6Ko09REiwqBBg9zJyckNv/nmmwVE1J+ZVybarhMlHqrWFEBf8icNBNEAuNx5rlZtw+7ufZJdnboYrnYdIXz+45pYqfJSxBY5azbZG9aw3LFDcWkJqUilAANmIEe5MhtzUm4H4WrZyHBlNIKZ3gDC7QUAQykFu3gHYjvXIrJoEqyiHaDSncodCTLHKilmSRGzGek+4qZx71LrAmE0S6sSTI53Kdl9euUu1VW+3GDDbTj5Uo9NicIgoGdDA30aO1Ogz9ZYuLiFCbdB+OnZLpz3VgVaZxp4qp/WqacrXhNQjETGbKYB6AqgCxxR1RWOU+FsAA0QF1QAWgJIjr9vEH/tDkARUZiZlwM4Cz+eW7cEUFRtOwlATYUpH6ovL4CnANx/hPMCcK73y/j2HwCkw3k+4QLwTyK6A879qOJfcISvAnAnEX0c76dZtTbNsF+vROOvrQH0I6KtzLzr2C8N31Tr2wMnws0PoPSg8TbG3+cx83Yi6gAg90gdHy2HaiUcFVi1/TWAr4noxYPaXVF9m4h6n0g/NQkR5cFRrusPOvTJqRrzGPCYpqkF1WmGbdsYNGgQUlJSMG3aNKxfvx7nnHMOsrKyMH/+fCxfvhxdunQ54JylS5fuyxFcv3492rdvj1atWuGbb75BcnIylFJaTGkSRt++fc3k5OTMzz77bDYRDWbmWYm26VggIgPOl3E/SkkdDK/3HDJMj6tjF+np1jvZ1bEzzBatQYZ5VAGlbBv26uWILVkAe81KyK2bpQqFwJWVgq0IGUnpbGY0lJ6cZsLVqbuxb6FbfxrYCovorvWwdq9HZPNilC2exO6K3cqIlkJaURGOKXIJIDdZqCYB4laZAq0K4pXxAm4UBATykgmG0N6lU8Wz5++P9hrYfP9U57s7fzztubS164D31bc1pyceg6A4cR6qaqTAEShVpOHAB/vNAew56JwsANfAqVK9HD9On6miPxFdEU+Z8cIRCJ3hCISqPNmuOP5CbB/CSTmsEhbPw/FY3VutTR6AfgDKq+1zwxFOVdwOYEfctu1wIsoOpg2AlXDE1zAAD8TbVQ/XDMPx2AHABmbeFZ9fdQIwC8AxC6pqRe3ui4/9afznpmrNXHBEIHCgZ+w/RPQSM//vUH2fCaFnRUdvcgBnIXFV/jzaQ3X6kZS0/7PQ4/HA6/UiKytr3/bBxSUty8LGjRvRtGlTAE6olWVZiMVi8Pl8+OGHHzBgwIBas1+jORRnn302+f3+1Pfff/9LIrqBmT9LtE0HQ0RJAHrCMPqTP3kwXK7OIj3TcnfpYbq79PC5OnSBkd/wiAWO7F07YC2ci9jKpZCb1rPavUeq8jLB0UpBLi/MtDzpzm4Cf5NzDbNLQ5jpDUAAYns2UGzPJtMq2g57+zIlw4UqGqsUMcsWUZuR5iU0SiHVPF2oNo0c71JBgNAk7l2Kl+3WnqUEYCuFrsMrsblEIctPWHl/EtymOOT+z9ZK/GRiGIKAJfcloyAg0HlYOb6/0w+/W//6TlfiHqpEKuMiAHPgFE3zwAnf2wBHdNxPRLG4EIoCWIV4NWwiuhzOhL76hxrDCe0T8WMNAOQgXi2biBoB6AtnCaLtcIRCVTh3YyJqzcwHLyF0JK4BsAn7xdELcEShDcdLBTgLm9sAFh107uRq798H0AJOSN3WuP3nx+9HFRYcwWTD8drlYr+YqSIIxyPH8evZHt+/HUDhkS6EiJoCuJeZn4pvVwmpnnDEZx8AfwWQSkR/jNd3kADui3dRPfD3QxwhxPCEBFWVYUc4flv89aajtDtiP8doy92H2b8LQOOT7b+G8RiGodeBOU3Zs2cPgsEg+vbtCwAoLS3F6tWrceWVVx7Qbvr06ejZsyfmzJkDAGjRogWmTp2KmTNnolmzZmBmzJgxA7Zt47zzzoPHoytJaRJDq1atcMcdd/hHjRr1vhDiPqXU24m0J57A3Rce7wByuS+CaTY3GzcNu7v39rk6dXO5O5wNEUj/UaK5qqyEtWQ+YssWwV6/BnL7NsklJcThSsGsYKZmKVdmY+XLaWuYjfubkBIqWgG7ZDfs4l0G7Vph8+ZZMmpFRXFMkSAgN1lw2wCpVhkCrRsJoyAgREHAhSYBD/JTCKbQ4Xh1lRdmxFAUYZyda2B1UOL5GVE8N8CH/5tpIdUNnN/UxNZiiRdmxjB2mYWmaQKhMOMv30XhMwnJbtLrUCUApRQiNlBpAxUxoNJilEYVQhGgOKxQEgGKIoyyKFASdUrdV1hO2fvKGBC2GBEJRG1GpQVErYRW+SM4HpSqBevuhSNGvDhw7u2HM7lPgSM0HoXzmVIMYFu8jYED02Q2HTRWGhxvUiqcyoYmHAECON6e71FtTdYj1SmIMx6O8MuFI4Z2wRFv1cPiON6mMw70iF0AYH78fbv4cQ8cATgZQNuDxlJwPF2vAOgARySlANhZrc1YOKGEVQyGc0+mMvO6atc1HU6IYRsAEQBPAph60HiTAfwdjoh9N77PD2BetWJ5HjjesiqRWyUSv2bmOTgMZ4KH6nTCYxg6uuN0ZNWqVdi2bRsuu+wyEBG2bt2KJUuW4LLLLkP1Mvhbt26FlBINGjTYt08IgUGDBkFKialTpyI3NxetWrUCEWHp0qXo3r17Ii5JowEANGrUCHfddZfvrbfeetk0zXzbtk9ZKHZ14vlPrQD0o6Tki8B8HjzeDFfb9lFP9z7Jrg6dhatte5DH6wKcyZa9dhWsKZ/CWr0CcssmpYJB5soKwbEICX+AXRkNlJmUSWZyY4N9eWA7BkRK2RMJKtq5UFib51K5zQh4CQ2TSTVLF6pNvhDN04VZECAUBHxoEhAIeAlwJkT6A/s0ZOwyC+c1MTDqGj+uHFuBiasknhsAfLbWAgFI9RAua+PCN5sliiOMP13gxqglFnaVMxbttDH8ct9pLahitkJ5zBEm5VGF4igjVOmIkZL4T2kMKI0yyqOMcssRLxUWELEZlTFGxGaEJRC1AUsClgKkAiQ7PzUDQZAAEYFIgEDOexBAFHfROPv44OcWzOC4I4OZnR+ofe8VSxCJRHqoWgG4Gs76q1EAGXA8PwYO/FyZD0d0lMDJHfLAyan6Ek4oHOCEnYXgiAGCI6gMAEuZ+eN4fk82gAoAe+EIod1whNYRPTiHYQSA2XBE0HUAHoYTmvhotTZrsN+TVF1LpAH7Clt8ASci7EY4HrrVcDxdZrxNs7i9aXA8QVE44uliABlE1IGZlzHzH4ioeq5vW+wXqvtg5vOJ6DoA/47bVwTHI3ZefLzL4CyjVA5HHFYvancJEf00HhJYvUo5w7n363Fg+N+P0IKqdvHoNahOPwoLC7F582YMGjQIABAOhzF//nxceeWVPwo1WrFiBUpKSjB+/Hhs374dkyZNwjXXXAMAmDdvHnr06IHVq1dDSgnTNGHbuoyUJvFkZ2fjnnvu8Y8YMeJ3bre7gWVZjzBzjYYnx4sRdQHQj1ICg+H29CKfT7g7dWV3117Jro5dYDZtARkKeqyFcxCZPgXlI16G2rXb5vIyoSKVAsIAubwsTBMgQxADXo9bud2slFUqIjuKDBtATpLgxgFSrdIFWjcl0SRNmAUBFwoCHjRM2ed90N6lM5Td5YxQmNF/RAWiNmNPhfOnXFih0CzDwIzNNlbsJYAZ/ZsYePBzJ8+9RTqjSZrAbR9W4qxsgQk3+lFhAeUxRrBSIRh2RElxlSiJAmWxuKckBpTHFMpjjPIYELH2C5JYlSBhwJaA4nis1glTXYgQCOIQQgQAEZz5d7XvqcMKkerbDKKqMQwYJCCEAZdhwCMEBBkQwoAhTBj7Xg/8MQ0ThnDBNEyYhhumcME0qv+4951vCle1/g7uM/7ecP1ovyBjn/0AgVlBMQNg2NLCPz566KTucg1AcCbhZvy9iL+fVm2poLZwPDJ2vM0uAD3gVPH7CM6E34DjdSmH86fzTvzcjkR0BYDv4BStqMrXEnCK9RhwKuZtOGaDia4F8J+4nWZ8vP/FXzOJ6KdxG393mC4uiLdZCkeAueCIxE5whF71FbdL4VTW6wrHoybgiNBGcPLKQnGbroYjSKuLKi8c0Vhl93kAnoNTrCItfvwcOIK2iknx8boB+C2AP8av41EAc+JiCgA+gOPFqqIjHNE7/jDXDEALqtpGe6hOQzZt2oT169fjrbfeAgB07twZW7ZswdtvO9FRrVq1QqdOnbBq1ap9ogsAJk6ciIsvvhgAUFZWhlgshszMTJx11ln44IMP4HK5cO2119b69Wg0hyI1NRVDhw71jxw58s5QKJRPRLcws3Wi/RFRKoA+MM3+5EsaDNPVwcjOjbi79vSYZ3X0QAioHdtgrV+Dyg/ftfnN4aTC5Qbs/d9/BMDvgmkKgm0AYdtGihGjBl5SzdKEbJ1BokWGIRzvkhcFAYF07z7vl/6wTTBVIVzlMSdEa2+lQlElEIowSqKOMCmNAiVhheKoQlkUKI054VuVNiNiAVEFxGxHkFhxMSLZeT2So+SLdfKAbXrOiVZaW+Ts31zinL1g135ps6KQsaLQOb6rQiHr7xaMqmUjmeJChOLiA2DwfhHC6kdCRJCAIAFDmBCmgEkGfNWEiKgmKA4WIo5gMPd5b0SVeCKBuBnxG8Bx4cRV/6F6g/0pvlVHeF/eL4N/JLCcVwXFClJJMMv4q4JUNpRSrFgys4TzqqDYZsuOUSy+zWAoVtXvCzEzED/GDKp6XrPvHjo3uOo4AKZq7/cLPux/rULEH2w69wj7xKUhRCJz1lPhfAb54IShfQlHFAgAlxPRvLiocsXbpcdf28dfN2C/gEiFE15XFc4yHo5omBf3UDUCkBk/FoEjJiJwQtnc2F9FEMCRK2nD8XKVwvFOSTg6IRUH5nRVxxNvlxy/tk4AfgnHy7QKjsBZGr8PG+EISBX3Fm0AMASO6CmGU+giLd42DcBVRPQ2HA9XlccoGfvDGScS0cR4+tB9AEbCCTPMgXMPZ8bPuz0eDpgCR5j64XjPAMeb1QjAGiJagQMLhISZeQhwyFLqP0ILqlrmSMnTmrpJ9+7dfxSW17lz5x+169GjxwHbV1111b73KSkpOPfccwEAaWlpuOuuu2rcTo3mZPH5fLjzzjuTxo0bd8m2bdu+JKJLmLniWM6tSowmr+8CmOZAGGZjSs+wRUqqhwxDKFsqVVyUFJ76ucBnzhKBHgPwOrLHjMYny9kpxI0DQrVMF2iVSaJpQFCTNIGCgEDDFILHrF/eJaUUYgoojzIKKx3PSzAMFIUZRWGFwrjnpDjKKA0zyiyg3GKELcdLEpFxD4kEbHbCtlT81XmWfywcxiMS/1Uc6BE5cK4fnyIDONADopSs5l04VuLel7gdotr4FPfGEAEx2/E4eVw+RC1nXSmfOxmRWCUYCqZww1YxEMip5yzcsPZtM0xyQcIGMbPbMECg/fLtgFIBzM7F7rtCOHv2XyezBLNNto3q94GqhMG++3KI7apbWhUKJw54XyWwwCK+Hd/3o21DOG2Nqv0i3kY4Qs0gqlqfi4z4PmEIGCbi24IMQSTibZwfE4JcEPv6FiBCvE/ExeR+O+Ln/mhflV10tLaHaX+kOdUT730miEjUtLf9GJkHYByckDkXHIHwIpyJ//hqHqodcARFEvYLiTAcYXURHA/Vnvj+xXA8RQpOyFvLah6quXA8OpuxvzpfCzhenOqV+I6WQzUbwK8A/BqOuLLghA0uB3BefJ3XwXEbInCKUrSOH28XH29y/NqbxPsohBNGdzWcz+0IHI9cWbx91YO7jPi+AJxcquJqdpXCEUKt4WiXXXC8TVWF6fLhFOYojvfzq/h4KfG+/h7f/gjAz+P3tEu83xUA3oaTc1UdHxElM3M5nKIgG3EEtKCqXdTBFeE0Go2mLuFyuXDrrbf6J06c2HP16tWziWgAMx8Qh09EAk7F1H5ISr4EttUPzhNWsOUkXZCS8JfscZlleyAZCFsQyW5CXgqpZmmmap1J1CJdiIKAgCOYCJk+OmXeJVsphCodUVJYqbCrgrG7nLGnglEUZhRH4onuUUa5jXgeCRCRvM9DYsd/FO//Odon+n7xcbAQcY7un6HzIYRI/LVqcg44T/kZxylEqo1WNSkXjhSpsmVfxsq+9LH4/380X2U4D6SxzyPC1TaqvuL2i4fqXoeDxAIO9CoI7BMJB4iD/ZNtsOOtqZqwg/dN3MV+sbBhT9RkAJYdAQFMRMjwC1UEw4haHBdTQKrPw1IpsqWCrYCMJC9CFWHYbIEI6NOiIWUk+SEE0Y8n+/vtIAIMIQ4UBUcQBxQXMEdqX3XsGH+tR9quzzCcCXwiBFUuHG/IBjgek//ACeOLARhEREsPKndeDkcQxeCIgBD2F6Uw4YiyRnB+v8VwRElV+JwPjmfIi/0emDbx7WQch4eKmYuJ6EI4omwzHHGTAadwhkVELmaeREQL4QiMKjGUCUfcrAAwipmfJKI3AFwP57thOIAt8b42x/toBif3q6q8PcX7MwAsBLCEmSuICMycCwBEdD6Atsw87CDT0+EIqjIAg+Csb/UCnA+rnnCE0x8B9IITGtgLjrdsWPz+GgB+Aif3ajgc0YX4mAYcQXjEfDQtqGoXqQWVRqOp6wghcPXVV3u//PLL1nPnzl1ARIPgTAYuhxPfny0A4RKAqiyHXU1YGNKCKcAulzM3VwwQAz4TiNmMTUUs1ocUpqw/du8IVZvg874t7Js6Mu8XC/t2E1A1ySfaHwQVPwNV3ozD20Dx0/fJnH1jVfVxgLPiML1U5accy8VW9Seq8mCqhIUgpqrIrrinSMAAiFjEM2dAYCKi/V6MeH9CVPluHJdeXMNVeXXiZx9wj6n6Nu03rlqZAOeuVBtrn/379GE1G/aNUe1CqwmvKhG5/3WfGKOD2hCDD7iX+7aZIZkh41NntyEAx+NEtlSI2rYRtW34PS5ELBsew0BFNEapPg8qYjEIIhRVRiAEQcaV8qKtO+AxzQPtqzbmgdF0+4Pt9rWpen+I4wdew4HXvf+cg67zEFSfUxy272rGVu/lwB4PPOng0Y40d/lR2wPe/Pi82poFGSRIJsQ5BTDzSiIaCeAvcLwhV8LJ1XkWB+YRfQVgIJwJfwocj5UN4Blm/iDeZjmAhgA+hvOvZxqAOwDMrVaUQsHJC0L82EgAA+BUy8vBMVb5I6I0OF4qDzPfRER+OEIuBuARZrbiHqp/wlmbCnDEXpXXKA/Ak0T0KzhiZkG8WIQfjkh7A/sX5y2FI/qWw6nyVxzv6304IrGqCERrIhoGJ3fsLwAaEFHH+H21AYyCE174KYBLmDlERPfE7R4AR7BehP1ev7J4v2UAno7b4IMj4r6D43V7sNrvaAwzb8FR0IKqdlFK6WWoNBpN3YeIMHDgQPfu3bsbrV+/fsXBxxWc/JaDkQCkAkVjPz52YlQLGdu35+A3h5i7HX7meKSdCaXKIsnVZ78MHN7rQId5X++JyQP/OAvLnarOZRHnD9OKHw9VOCGB8iDFwQBKwlHsn/tpTjfiYioh/y6IqB2cELLpAD4D8BiAqlj/V6uF/P0aThnwxtifS1UJYEG17q6F493pC+ejtyccsbAjfnwnHHHxeHyb4Syq2wJOKOAxF6UA0BtOzlJvIirGgSXRy4loUTzsbyGAW5lZEdF4Zr6OiJoDeAROhcO/AZgA4OJq+UdVIYguIhrIzF8S0SY43q3fVmuTBEfknBW/xjXMXLWocM94FMPP4/fNBydP6kFm3kNEfzhEvtM8OIKrK/b/g95a7boaA/gTnMV9B1c7b18O1bGgBVXtoj1UGo3mtMCyLHz00Udqy5YtIsvv48LK8H4Hg2EoX5t+IrnjRSC3D6B4OhMRiIy4m0PEdxFARtztEfdXCMd7UHXOPqqfo9GcIMXfjkR4w3yYgVzIkj3wNOsCf6teKJ0zAdbuDXDlNINVuAXepl2QcdE9sAq3IPjZS8i5+QXsGvU4RFI6uLwIgX63wN+mb6IvR3OCbP/fHYzEhPtVsRvA75hZxquctoQjjHZVa9MQjijoC6ccekM4XquOiOfsMHMJEe1l5n5VJxFRJuLigJmD8YIKZTgQG0543Y7qO48S8jcJwCQiGhf3UI1n5uuqtyGin8NZEPerqs/quIjpDKe8+Mtwij68AGADM19ARL8EsJaZJ8RDxv9IROsAFFetWVvVBo6o+gZOUYp1+DF3wVnc+Odw8s36wgnTuxrA7IPXwI1XAPwpgJ/BCUtsD+CfzHx+/PgTcAp8DDvovHGHukeHQwuq2kV7qDQaTZ2nuLgYo0eN5uKSYtG7aUO+skt7enfOErlsx16jYWZr3rJ3jbBXfos9q76Bz58qXR0GGSk9robpTz165xrNKSZj4L3Y8cb9sIJbYKblw53ZGLKsELk3/HH//vR85Fz9awBA2aIvkNxlCNwZDZDS9TKUzZkA4Q8gtdvlCb4SzUlCSJCgYuaVAIZW2/4awNdEdOdBTUvheEteh+PgN+B4nHYc1C7nEJ6XNxAvoc7Mi3CQSCKij3Di12/Ex2tfbdxFzPwIHA/Uecy8udpYHjgialBVdVgiWgygTXW7iejhav0c8PCMmf8S33cfgBgzP31wmzh5cIRTUfz4DwCeOMju6pQCmMHMu+PtV8BZsJfY8XJUwCn3PgJAsNp54aPdpOpoQVW7aA+VRqOp06xfvx7vv/8+YrEYtc/PUVd17SAA4PoeHY3QNz+oikgRP3z5342Js4erzYVrhFVeakTmvI/y2e/DH0iT1HqAkdr7Opj+QKIvRVNPEW4vGt335iGPHWp/er9bD3hffVtzelKtYmJdm3R9g/3FJsDMW+MT+RurtfmcmecddN7BAutY+BoHrt10zDDz9QBwsIeKiFwA8quLqXj7KBH9B8BUIlJwhOF8AH2Z+cA1DI4+9itHafJvAK/E87SqvJDPVLe7OvGiEn+PCy0Fp1DJX6v+Npj5FSK66eDz4FT5a8bMG4/Fbqp7f2tnLkTUKysra/IDDzygZxoajaZOwcyYOXOmmvHtDCFtiUbpAfnQReccUG0vYtn459SZnJPWju+/9P/Ext0rMGHWMLUtuE7YdhQGAZYBGBLwp6TaaHW+mdr7OpjJGYm6LI1GUw9hVtjylyuYmevF8gqnCiJqzMxbE23H6YAWVLUIEXXPzMz88sEHH9SCSqPR1Bmi0Sg++OADuWPrdipIycfeyj14Ykg/YYofz0VKKiP4+5QZ6NH6Er6+7y8IANbvXIoJs4epHaFNImZH4AUQdRHYYhgEJKWkSNWivxHofT3M1KzavjyNRlPPYCWx5a9XKWalF/jW1ApaudcuOodKo9HUKQoLC/HKK6+wKoriyjYX8PaynXjoot6HFFMAEPB7ce/5vTBr1Sf07bKPAAAt8jviiav/J+4d8jwaZ7VSyvSCLYYPTlJAaWWZIZd+hj3Df4qiV26SwUn/hV2yu/YuUqPR1C+UAoi0x0BTa+gcqtpFMrMuX6XRaOoEK1euxMQJE3FZ6/PRKa8t/fXbV+nBgb3I73Yf8bwGaan4yTnd8NZ3/0N2WkO0a9QdANC6QWf88ppXxJrtC/HhrFfU3tIdAnYELttZrZE9hGSuMLJ2TVarX5skvP4kaTftYwT63AhXen4tXLFGo6kPsIwBQlhHb6nR1Aw65K8WIaKOgUBg5iOPPKJLYWk0moShlMK0adPUvLnzxAsXPYZUTwoe+uQP+Gm/LmiRk3nM/cxev5k/XrwKT17zKuWnNzngGDNj1bb5+HDWKypUtku4VQxRpSCIEAEjJyBU92wSloT8drM0vD6ftJr0NgJ9boA7s3FNX7JGo6lH2OUh7Bh+d4myImmJtkVTP9AeqtpFV/nTaDQJpbKyEu+++64qKSzGF7e/hvJYJW4a9wiu7NrmuMQUAPRu0YQKyyvlSx89QL+/aYxI9u5/VkREaNe4O37T6HWxYuscfPj9K8quLKQGJClk2ygvYfF5sYLhIdGvscEXNVPGrG0z5JdvfW14PV5pFfR0xFV20xq+AxqN5kyHrQgghF6VWVNraA9VLUJELZKSkhY98cQTyYm2RaPR1D927tyJ0aNHc/PURurDW/5r7Czdg0tHDkXvFvkY1KHNCfWpmDHy+wVye7FFz9wyRpji0M/pmBlLN8/ChFmvcGW4CGe7iIpsW220LBFjhgKQnSbk0I6m0TFXYNwyW05aZxsej0fFGnWjQO8byJPX8iSuXqPR1BdiezZi15intqhIeZOjt9ZoTh4tqGoRIsp2u92bf/3rX/sSbYtGo6lfLFq0iD///HO6vdMV/NzAh6mwogiD3rqTG2V6+ZZenU+qQJEtJf771SxlmDn85DXDjlhVS7HCko3fYcLsYRyNlPCFPpeIKCW/rqgwACAmGIZJOCdPqOcHeERxhPH2Ykt+sc42TJdbWQ27Umrv68jboO3JmKzRaM5gottXYc/451bJcGm7RNuiqR9oQVWLEJFXCFH+u9/9Tpfx1Gg0tYKUEp9//rlcvmy5+O+lv6fBrc9F2Irg8pH3sIVSdf8FvWvk86gyGsM/pszg5vm9cOdFvz9q8R3FCos2zMDE2cPYipXxDck+YTDUmJJioQQ46iPIsKT0JCHv6WAaT/Vz47utEu8sseTHq23D5XKpWH5nSu11HXkbt6+JS9BoNGcI4c2LUfjRiwtkZWm3RNuiqR9oQVWLkIP1m9/8xjBNnb6m0WhOLWVlZRgzZoySFTH++NZhRqNAHqSSuOP9X8rVwdV4fFBfQxymPPqJECyvxEtTZ2BAx5txaY+fHtM5Skks2PANJs4ezipWyT8P+EWW6cKwYCEXKgkrzSAIKFlii+65Qv3fBR7Rt7GBrzdJjFpiyQmrLEMYprLyOlFKr2vJ1+TsGrsejUZzelK5bg6Cn/9zpqwsOTfRtmjqB3pWX4swM7tcrkgsFkvSgkqj0ZxKtmzZgnFjx6Fzbjsec/vfDFOYYGb8evLf5ZLdK+iJwf1ETYopAMhM9uPu/j0xbPoY5AQaoUfrgUc9RwgD3VtegC7Nz6P5676i12e/ykKW8P1p6aKt14vhwUI5Nxw2PBkmL09x48JxYSR7IO9sZxj/u8RjvHmlF99skmL00qVy/IQFRkSYysptTyk9riVf8641en0ajeb0gK0owFyeaDs09QftoaplPB7PnnvvvTc7PT090aZoNJozEGbGnDlz1LRp08RDPW/DI/1+tu/Yf2eNUv+b/Q49fFFvSk/ynzIblmzdyWPnLKZfXPYSmucdXzieVBJz1kzlj+e8BkPG+JH0FHGOPwlvF4XkByUlhplsKGrtE1YwpmLbY6JTtpB/Pt9tDGnlglSMmVskRi+15PsrbENCsMxpx0ndrxH+Vj1P0dVqNJq6RvnSL1H01evjZbjs+kTboqkfaEFVy/h8vo0/+clPmubl5SXaFI1Gc4ZhWRY+mviR3LB+gxhx9QvUt8l+D83E5VP5l5P+Qnef1w0Fmaf+gc70VRvUlyvX02+uf4syUnKP+3wpbcxePZk/mfsGuZUlH01PNQanpuDD4hJ+vSiISmIWHZOEmWaqklklwmdA3dbaEH++0IMMv4BixvdbJcYsteS4ZbZhs2CZ0xr+bleRr1Uf1LR3TqPR1B3KFnyGom/eflNFK+5KtC2a+oEWVLWM3+9fcuONN3Zs0kRX8tRoNDVHUVERRo8azV7lUp/eNtzIStovmmZtWYQ73n8S1/doj7Mb59eKPcyMD+Yvk8t3hOiZm8cKr/vEPGK2tDBr1Rf86dw3ycdSPpkRMC5NTcW3FRUYFixUq2NR4WrhU0mdU0TZojIZ3hQ22maS/MO5HuO6s1wAnNLuc7Y74mrsMtuISGKV1ZL9Xa8UvrbnanGl0ZxhlPzwIUpmjvqXsqKPJNoWTf1AC6paJikpaeaVV17Zt3Xr1ok2RaPRnCGsX78e7733HgY06alevepPB+RGrSnchCveuQfnt22CAW1b1KpdSjFe+3aOLI6Y+N2N75xUAQzLjuG7lZ/y5/PepiQo+avMgHFJagBrohG8EQrJKWVlhivTJZMvzjDsUlsVfR0SbkBd30KI/7vIi7xkZ2xmxvydCmOWxtSYpTaVWwCyWrC38+XC336AFlcazRlA8czRKPlu7B+Y+ZlE26KpH2hBVcv4/f5PhwwZcmnHjh0TbYpGoznNYWZ8++236rvvvhNP978Xd3U/MF1gV1khBr91J1rlpfJ13TsetZT5qSBq2/jX1O9UWkoLfujyf5x0ifaYHcXMFZ/wF/NHUiqx/E1munFRSgpCto1xxcVqZFFIKDcp7wXpwtfCh9C0kKxcU2m0yBDyd+e4jNs6mvtEEzNj0S6Fccss9c4Si0pjIM5oqrxnXyaSOl0IcZhFijUaTd0mOPl/kfJFX/yKmf+daFs09QMtqGoZr9f7zsCBA2/r3r17ok3RaDSnMdFoFO+//77avWMXxl3/kjg7/8CFbsujlbj07bvZ5Y7y3ef1SKjbpTQcwT+mzODOzS/GTf0frRFhF7Mi+Gb5RDV5wWiRLiB/m5luDEhJQYwZU8pK8UowqHZJi1xnJyPrsmwqX1KuQtOCZEjmK5oJ+ttFXioI7L8tzIxle/aLq2AYRBkF0t3pEiO58yAtrjSa04g9H/yxLLzuh3uYeWyibdHUD7SgqmVcLtc/zz///If79u2baFM0Gs1pyt69ezFq1CjOcaerj259xUj1Jh9w3JI2bhr3iNpatpkfveicGl1r6kTZVVKG/0z7Dpd0vxsXnl1zhbeiVhjTl36opiwaK7KEkM9kpRv9kpMd71MkjNeCQfl9ZaXhbuiRmbfkGqQIwSmFsnxFhdE4jeRTPV3GPd1cPwr1W7FX4t1llhq5xKbdFUwivaF0dxxiJHceAmG6a8x+jUZT8+wc+XhJbOfq65l5aqJt0dQPtKCqZYjo9+eee+6zF1xwQULCbzQazenNihUrMHHiRFzVZiD/49Jf/+hzhJnx0Kd/lN9snE1PDukr3HVozbu1uwvx5sx5+NnAZ9Gp6Tk12nckVomvl36gvlw0TuQYQj6bnWn0SUoCAOywLLxTFFLvFRcLI9mQSZdlGmm901A8s5hDU4NAVGFwY8LfL/ZSq8wfRyWuLpR4b7mlRi6xsb2MhRHIl2aHQUZKt8u1uNJo6iDbh/+81C7edR4zL0q0LZr6gRZUtQwRPdytW7cXL7vsMm+ibdFoNKcPSilMnTpVLpi/wPjLxU/i2g6DDtnur9++LkcsGE+PXtxHpPrq3sfM3I1becLCFXj8qpepYWbNF8kIR8sxbcl49dWS90Weacg/ZmUYPeLCqlIpfFxSwq+GgiiDgqtPKuXdlIfo1iiCU4OybEmZkZ9C8rFuLuOR3i4Yh/DsrQ8pvLc8xm8ttnlLiRJmIE8a7S82UrtdAeGue/dbo6mPbP3njZUqWtGGmbcl2hZN/UALqlqGiG5s1arVa7fccktKom3RaDSnB5WVlRg3bpwqC5Vgws3/Ey0zD73swrjFn/Iz0/6Ne8/vTg3SA7Vs5bEzadlq+d26beJ3N46iVP+pWROrMlqGLxe9q6Yv+1A0NE35p+xMo4vfKd2umPFdZQWGB4NyeSRiuFv4VM4d+cKV4ULx98UcmhKEKpe4oBHh7wM91CH30F6+TcUK76+w+K1FFm8oUsJMzZFGu4FGas+rIE6wTLxGozk5mBlb/nqlBKtkZo4k2h5N/UALqlqGiPrn5uZ+fO+999bd2Y5Go6kz7NixA2NGj0HLtAI5/uZ/G17Tc8h20zfMwd0TnsatvTuhXYOcWrby+GBmjJ69UG4MhvHczWMN8xSGzZVHSjB10Tg1Y/lHorFpyj/nZBkdfb59x9dHo3gzFJKfl5UarnSXTLsuxwj0CSC8Pozgl0FZOr/UyEoi+VAXl/HLc1xwm4fOR9taojB+pcUjFlm8JqiEKyVTirYDjUDPqyEOynHTnBpUpBzbXx0KV1YBACDn+ucgXM6/F6t4F4qmvYbAOTfBk98Ksb2bEJr8MiAEcq79HYQnCaEvhyN9wF0go+6EyWqOHxWtxNZ/3xJlaWmXsabW0IKqliGilklJSQufeOIJ/Q2r0WiOyKJFi/jzzz+nn5x9FT9z4S8Om3e5bPcaXDv6QQzq0AJ9WzWtRQtPHFsqvDx9llKcxk9d/8ZJl1M/GmXhYkxZOEbOXPGJ0czlki/kZhvtvPvnW8VS4r3iIvVWUZGwTCjvgDSRe20u2GYUzyrm0JQg20WW6Jsv1N8GekSPhoefdG8vVfhwpcUjFtu8Yo8U7pR0SW0uMFJ6XgvTn3qqL7XeoiLlCE0dhqzLn/jRsb0TXwCZbqR0uwKe/FYIffkqUntcheiO1QARQAThSYKvaefaN1xTo1jFu7BzxC8KVbQyO9G2aOoPWlDVMkSUJIQo/u1vf2sS6boUGo3mx0gp8dlnn8mVy1eI/132LF3c6vBVQbeX7sbgEXeiY+NMvrJL+9PqQyUcs/DS1BncKLsLDx30x1opRVhaGcKkBaPlrFWfGy3cLvlCTrbRppqwspjxZVkZhoeCaqsVE66OyZx3Wz65s90Ibw4j9GVQFv9QYqT5SN7b0TR+f54b3sN4rQBgV7nCxFU23lxoycW7peFJSZNoeb6R2vs6mElptXDF9QcVKUfRt+8g8+L7Dnm8eOZo+Fr0hCe/FYqmj0BShwsR27EKwp+G6NZlSB9wZy1brDkVRHesxp73n1kjw2VtEm2Lpv6gBVUCME0z8sQTT3i8Xu2N1mg0B1JWVobRo0crVWnzJ7cNMxqm5h62bXGkDENG3MVpyeCf9uuW+NroJ0CoohIvTZ2Jvu2uxVW97661cUsqgvhi/kj5w5opRmu3S76Ym2O08BwYTrkkHMZroaCcUVFhuPPdMvPmPCOlYwpUVKFkTgmCkwtVbE9M9MgV6i8XeET/pkcOFdtb4YirEYssuWCnNDzJqZJb9DdSe18PMyXzVF5uvUBFK7Bz5OMw/KnwNuuKtHNuOuB4dUFllwVR/O1IGClZEC4PPI3OQuXa2TD8aQj0vi5BV6CpCcLr56Lws5e+l5Ulen0aTa2hBVUC8Hq9O+6666787GztjdZoNPvZvHkzxo0bh2557eWo6/9qmEdYTDZqx3Dt6AdVKLqbHxrYxzidPd7bQiV4+etZuL7vo+jTbkitjl1Uvhefz39bzls7zWjndqn/y8sVTdwH5nTttiyMKi5SY4uLhfAJmXRJppE5JBNCCES2RxCaFpLF3xUZyR6Sd7YzjD9e4EGy+8j6Nlip8PFqR1zN2S4NT1KKVM37GYE+N8BM1d8NJwOzQmjy/5Dc8SJ4Gu5f8Lq6oKrCKtqJ8LofYBfvQvqAO1E672P4W/WGK7NRIkzX1ADlS6eh6KvXJshw2TWJtkVTfzgtn2ie7gghdpeXlyfaDI1GU0dgZsyaNUuNHj0av+hxG8bd+NIRxZRihQc+flZuK9uOBy7ofVqLKQBolBHAbX264L3vXsKaHYtqdez05Gzcet4Txu9ufAu+xn35ii3bcOvWrWpLLLavTa7Lhcezc8TMFi3xZHKmMCeGeNPQVbx1+FY2U000uKOB0fY/7ZB6cwNj+G5DBf5WgS6vVagv1lqHHTfTL/CzLm58+7MkY9cTKfjPBZbRo3iK3Pvqz1D08o2y8It/wyreVRu34IyBlQQAEIl4lcWjPzAuW/ApUrpeCllRVNULWMaOeI6mbiMri8F2TJdL19Qq2kOVAPx+/6eDBw++tFOnTok2RaPRJBjLsjBhwgS5acMm8fY1L1Kfgi5HPee5af+V7y39lJ4Y3Ff4PWfOwrIz125SXyxdQ09d9wZlBxomxIZg2S58OudNuWjjDONsj1u9mJsjGhzksWJmzK6sxPBQUC4Ohw1XM6/KuT1f+Js5pdKju6IIfR1SRd8WCZ8BdXsbQzx/gQcZ/qM/wyyNMj5dY+OtRZb8drNteP1+aTfpY6T2vh5u7TU5ItEdq1H01esACXjyW8PbvBvIMOFt3AHAjz1UlevngkjA17wbKtfPRcl3Y+HKaIisyx5P5GVoTpLg5P9Fyxd98Stm/leibdHUH7SgSgAul+s/AwYMePCcc85JtCkajSaBFBUVYdSoUZykPOrT24cbGf60o54zYv4H/H/fDMcDF/ainNQzr1joxAXL5cKte+jZW8YKnztx17e3ZAc+mfOGXLr5e6Obx61eyMsRua4fi9dNsRjeCoXkx6UlhhkwZeo12UZG/wwAgLIVyhaWITglKMObwka7TJJ/ONdjXHuW65hsKI8xPl9r4+3Flpy2wTa8Pq+0Cnobgd7Xw5196LXINJr6zu5xT5dENi/+GTNPSLQtmvqDFlQJgIie7NWr1/ODBw8+tm9VjUZzxrF27VqMHz8eFzbro4Zd8ZwQ4ujeiylrZ+KBj5/DT/t2QcvcM7OIgWLGmzPmycIKxu9vGmMcy305lewu3opP5rwhl2/5wejpdas/5+WJbPPH4ZilUmJ8cTG/WRRCzAB7znPKrguvY39sbwyhb0Kq6OuQcAPqhpZCvDjQi7zkY7u+ihhj0jpHXE3dYBsej0dajXsaqb2vhye3eY1es0ZzOrN9+M9L7eJdA5h5QaJt0dQftKBKAER0a9u2bV+58cYbUxJti0ajqV2YGd988436/vvvxTPnP4ifdL36mM5buGMFbhz7MK7o0gY9mjU+xVYmFsuW+Pe075Tf1xiPXvmfOpHru6toMz7+4XW5cts8o7fXrV7IyxMZhxBWkhlfl5fjlWCh2mjFhKtdksq7PV948pwKgiwZZUvKEJwalJVrK40W6UL+/hyXcVsnF441Fy5sMaastzFysSW/WGcbbo9bxRp2o0Cv68nToHWNXrdGc7qx5e/XRtmONmTmYKJt0dQftKBKAER0QX5+/odDhw4NJNoWjUZTe0QiEbz//vty78499O4N/xQd845t8ruxaBsufftu9GqRj8Ed6sfSKuWRKP4xZQa3KzgPtw/4VZ2purEjtBEf/fCaXLtjkdHP6+Y/5eZS2iGEFQCsiETweigovyovN9w5LplxU56R2mX/wr5WkYWib4pUaFqQDMl8ZTNBf73ISwWBY9eQUZsxdYMjrj5baxsul1tZDbpQSu/ryNuw3Ulfr0ZzOqGildj675tjUNLLeoKrqUW0oEoARNQ2JSVlzmOPPaY9VBpNPWHPnj0YNWoU53uz1Ee3vWIku/3HdF6wshiDRtzJDTI8uLV35zojLGqDvWXl+OfU73Bxl59gUNdbEm3OAWwLrsfE2a/KDTuXGuf53PzH3FxKPYyw2mvbGFNUpEYXFwl4hfQPyjCyLs2CiC8IzIpRvqIcoSlBWb6iwihII/nrXi7j7q4uHE/IY0wyvtoo8c6SmPxolW0YpktZ+Z0opdd15CvoWCPXrdHUZWJ7N2HX6F9tU5HyM9uNr6lzaEGVAIjIJ4Qoffrpp81E5wdoNJpTz7Jly/jjjz+ma9tdzH8dcuzelrAVwZXv3KsiqoQfuLC3cSptrKts3BvCq9/OwR0X/BZdmvdPtDk/YsveNZg4e7jcvGelcYHXw8/l5lDyYYRVTCl8XlaGYcFCLlQSZrdkNLi1AZmB/e3tUhtFM4o4ODUIiipcUkD460VeapV5fL9+SzKmb5IYtdSSE1ZaBhmmsvI6UErPa8nX9OiVJDWa05HK9XMR/Owfs2Rlqa76palVtKBKEB6PJ3jfffdlpKWlJdoUjUZzilBKYcqUKXLhgoXib4N+SVe3v/iYz5VK4ifjf6VW7l3Fjw/uaxj1+OHLgs3befz8ZfTIFf9GQXbdDHnctGcVJs4aJrcWrjUu9rn5mbw88h/md8bMmBcOY3iwUM4Phw1XgVdl354nklomHdCmcnUlglODsmxJmZGfQvLx7i7jkV7H57UCAFsxZmyWGL3UkuNX2AaTUFbuWUjucY3wt+hxUtet0dQlyhZ8hqJv3n5HRSvuSLQtmvqFFlQJwu/3z7/22mu7tmjRItGmaDSaU0BFRQXGjR2nKorL8NEtL4tmGccegcLM+PXkv8tPV0+jJwf3FV63Lgj65Yq16pvVm+npG0dSWlJWos05LBt2LceE2cPkjuAGcYnfjd/m5pHvCAJoayyGt4tC8sOSEsNMMWXKVVlG+vnpB4gmu9xG8ffFHJoShCqXuKAR4e8DPdQh9/CLPx8OqRjfb5UYs8yS45bZhoRgO7stkrpfRb6WvY5brGk0dYmir9+0S+d8+Awz/znRtmjqF1pQJQiv1zvywgsvvL1HD/10UKM509ixYwdGjx6NNulN5Pib/mO4zeNbfPfl2WPUv2e9TQ8P7E0ZyceWa3Wmw8wYN2exXLunjJ695V1xvPe0tlm3cwkmzBqmdhdtpsuTPPTrnFx4jyBWKpTEh8Ul/FooiLBgdvcLiLwb82B494f6MTPC68MITg3K0gWlRlYSyYe6uIxfnuOC2zx+IaSYMXubxJiljriKKWKZ3Zr93a4UvtZ9tbjSnHbs+fBPZeG1s+9n5lGJtkVTv9CCKkEQ0ZM9e/b805AhQ+r2rECj0RwXCxYs4EmTJtFdXa7F0wPuP+7zP1oxjZ/84kX6+Xnd0CQz/RRYePoilcLwb35QYSuJf339mwlfo+pYWLNjESbMekUVlmyjq5K89KvsHLiPYLdkxrcV5RgWDKq1sahwtfar3Nvzhbeh98B2YYniWcUcmhyEXWxRvwZC/fVCj+jR8Pi9VoAj1ubuUBi7NKZGL7UpLAkqswX7ul4h/O3O0+JKc1qw440HSqzCzZcz84xE26KpX2hBlSCI6KqmTZu+/ZOf/CT16K01Gk1dx7ZtfPbpZ3LVypVi2OXP0YUtjz8nevbWRbjjvSdxXY+zcHbjBqfAytOfiGXjn1Nnck5aO77/0v87LWb5zIw12xfig1kvq6KyXXRtkpd+mZ0N8ygiZU00gtdDITm1rMxwZblk+g25RqDHj1fbCG8KI/hlUJbMKTHSfSTv7WQav+vvhvcEvFZV9i7YqTB2maVGL7WoLAZwZnP2dr5MJHW4UIsrTZ1lyz9vrORoRTtm3pJoWzT1Cy2oEgQRdUhNTf3+0Ucf1aXTNZrTnNLSUowePVohIvnTW4cb+ak5x93H2sJNuPyde3Fem8a4oF3LU2DlmUNxZRj/mDITPdtcxted88BpU0qembFy2zxMmPWKKinfQzcm++jRrKyjCquQbWNscZEaWVQk2E3Ke1G6yLkyZ1/Z9SpUVKFkTgmCkwtVbE9M9MwT6v8GeET/pifmtaqyecluhXHLLPXOEouKoyBkNJHuTpcayWdfBCFOvG+NpiaptgaVj5lVou3R1C+0oEoQ8dLpZU8//fRpEbai0WgOzaZNm/Duu++iR34HNeq6v4kT+fe8u7wQg0fcxS1yk3F9j06njUBIJDuKS/Hfr77HVb0fRP/2VyTanOOCmbF8yw+YMGuYKq8spFuSffRwVtZRPT8xZkwuK8WwYFDtkja5zk5C3u355E7/ceR4ZFsEoWkhWfx9kZHsIXnXWabxhwFuJLtP/PuGmbFir8K45RaPXGyhsBJE6Y2lu9MQI/nsQRB1PK9Nc2YT3bkWe9797UYZKW+eaFs09Q8tqBKI2+0O3n///bp0ukZzGsLMmDVrlpo+fbp4rM9P8WCf20+on/JoJS4bOZSFGVb3nN+zXq41daKs3rUXb303H0MH/xntGnVPtDnHDTNj6eZZmDDrFa4MF+EnKX66PzPzqMKKmbEoEsarwaCcXVlpuBp6ZNZteUZy2+QftVUxhdL5pQhOLlTR7VFxdo5QL5zvFoNannzlyJV7Jd5bbqmRS2zsLGch0hpId4fBRnLXS7W40tQ65cu/RtGXwz+X4bJLE22Lpv6hBVUC0aXTNZrTk1gshgkTJsgtmzaLd675C/VsfPYJ9WNJGze/+6jaUrqJH73oHO2tPgFmr9/MnyxejSeuGU756U0Sbc4JoVhhycbvMGH2MI5GSvjOQJIYmp5xTLlKOywLI0Mh+X5JsWEkGzL58iwjY+Chz43uiiL0VUgVfVskfCbU7W0M8ecLPUj3nfzf3dqgxPsrLH5rkc1bS5Uw0/Kl2X6QkdLtcgiX56T712iORtG3I1Xp7PHPs5K/T7QtmvqHFlQJxOv1vnPhhRfepkunazSnD6FQCKNGjeIU+NSnt71qpPtPrK4MM+PhT5+X0zd+T08O6Svcps5FOVE+XbxSzdm0E7+/aYxI9p6+dX4UKyza8C0mzB7Odqyc705NEnempx+TsKpUChNLivm1UAjlUHCdk0p5N+XB9P/470rZCmULyxCcXCjDmyPGWZkk/9DfY1zTrmbWO9tQpOLiyuJNxUqYgVxpnHWRkdr9Cgi3XgZAc2rYM/65svD6ufcy85hE26Kpf2hBlUB06XSN5vRi7dq1GD9+PC5q3pdfvvwZOhmP0t9nvKlen/cePTaoD6X6vEc/QXNYFDNGfj9f7iix8fubxxjmaV4oQSmJBRu+wcTZw1lZlXxfIEn8JCPz2M5lxsyKCgwPBeWKSMRwt/SpnNvzha/Ad8j2sb0xhKaHVNHXIeEmqBtbCfF/F3qRk1wz3tLNxQrjVzrial1ICTM1S4q2FxmBHldDeLW40tQc24fdVWqX7L6AmecnygYiygXQgpm/j28PALCAmUuOct7VzDzhCMf7A1jOzMEjtOkAYDMzl52Y9Qf0lQmgPTN/ezI21Se0oEogunS6RnN6wMyYPn26mjVrlnju/F/g9q5XnVR/7y35gn/35Uu49/zu1CD9x2WwNcePLSX++9UsZZg5/OQ1w86IXDSpJOav+woTZ7/KQkb4wbRkcUt6xjGfvz4axZuhkPy8rNRwZbhk2nU5RlqftEO2ZckoW1KG4JSgrFxXabRIF/KZc1zGbWfX3PO+baUKH6yweMRim1ftlcKVmiFFmwuNlB5XwzxBT69GAwCsJLb8/RobSgaYubK2x48LkD4AmgHoBmA8gHUAfgpgGDNvirdbAiAUP+1FALcx821ENI6Zb6rWX1sANzHzs/HtZwGMY+ZV8e1xAPLizfOYue3BbY7D9hFxuwGgNYCz4n1XH3/6QafdCuDuExnvTEUH7CeWZXv27Dkjvvg1mjOVSCSCd955Ry6cuwCf3PrKSYupbzfOxdNT/0E39eqgxVQNYhoG7u7fUxSXbxVvfvmHM+JJoSEM9Gx9Ef542zi6tM/99K+yGPfduEW9V1x8TOe38HjwfH6+8XWLlvg5pVLZazuw6Z6Vate7u6DsA6tKk0FI7ZKKZr9qZrT+S2uUnpNJP5tmwfvXcnXT+EreUnLyVagbpQo83NtDi+5JEhsfTsaLvStEqy0fysKXb0Fo+O0y9NUbsCuP+CBfozkkdtFOkOkOJUJMxWEANoAYABV/f6h/NCuY+fz4z6Qj9OeO/xwOArAq/rO42v6RRHTdcRnO/LMqmwDMZObiQzTbVc3u85l5+/GMUR84veMiTn82RKNRMxwOw+c7dDiGRqNJHHv27MGoUaO4oS8bc+4dL5JPMv9jxZ51uHvCbzG4Y0uc1SC3hqzUVJHkceP+AX3opakz8Nnct3Bpj58m2qQawRAG+rQdQj1bXYRZqyfhb3PfxL+LSuVj6anGNcdQJTbNMDA0M0v8LCMTX5aViWFfBdXGyUFydUx2yq5nHThvc6W7kHNVjsi+IhvlK8rFZ1OC8r3/VhgFaSR/08tl/Lyr66QX981PEXigp4ce6Okx9lQoTFwVNt5c+LFc+PIEw5scsLnleWZq7+tgJh+7R05Tf7EKt4AMc2WixmfmEIBJRNQPQNMqsUR0wqtgtAHQ7qB9WUQUiIcPMoAH4ThGfHEPGQDccaIeIyJqBmD1YQ6nENGD8fdhZn4j/r4rEVnMvP5ExjyT0IIqgTCz8vv9a3fv3t2hadOmiTZHo9FUY+nSpfzJJ5/Q9WcNwf8NfuKkPck7SnfjxrGPoGuTXO7Xqqlea+oUkZnsx939e2LY9DHICTRCj9YDE21SjWEYJvqddRn1anMxZq38QrwwbwT+WVQqn8wIGJcHju7tdBFhSGoqhqSmisXhMF5bH5Qzn1xruPPdMvOWPCOlw4HrzJMgpHRIQUqHFMMusVE0o0g88GWQH/zKwiUFhL9d7KOWGScf6JKTJDC0mxtDu7mNwkqFj1ZFzRGLPpPzhn1seJJSpGrR3wj0vh5matZJj6U5M4kVbmYVC89NtB0ALgfQkYgMZpbxfc8T0bvM/PGhTiCi1wEcHPN6LYAiImrCzJvj+24CkAVgIoCZAJ6C4wWLAJgHoBBA9ESMJiIDwHMAnjxMkwiAL+Pv7Wr7GwLIBFDvBZXOoUowHo/ntQEDBvy8d+/eiTZFo9EAUEph8uTJctGiReIfg56iK886+Ql5SaQMQ976OacmMf+sXzcdal0LLNm6k8fOWUy/uOwlNM9rn2hzTgmWHcN3Kz/lz+e9TUmk5FMZAWNI6vGFke62LIwqLlJji4uE8Bky6dJMI3Pw4dfCYmZUrKpAaGpQli0tNxqkknyiu8t4qOfJe60OpijM+Hi1hRGLLDlrmzS8/mSpmvc1An1ugBnQHl7NfvZ8+Key8NrZDzDzO4myIe6dGgLgcwA3AHgMwPM4MIfq4FypUQfnUBHRUAASwKcAXoGTh/UYDspXOkReE+B4qLYcZNdZAF6Ob/6CmZcedDwZwP/ids6K7zs4h+sAu+P7nj3YpvqMFlQJhoh+3r59+39ed911SYm2RaOp71RUVGDs2LEqXFKBj255RTRNb3jSfUbtGK4f8wu1N7yTHxrYR681VYtMX7VBfblyPf3m+rcoI+XMnYDH7ChmrPiYJ81/h1IJ8unMNGNgSsrRT6xGRCl8UlrCw4NBFEPB1SMF+bfmk5l8+EAWu9xG8XfFHJwSBFdIXNiI8LeBHuqQW/PBLyURxidrLLy1yJIzt0jD60+SdtM+RqDPjXCl59f4eJrTi22v/KxMlu7tz8yLEjE+EbUD8CiA+5hZxqv7tQTQAgcKqo8B7IQjmFYA6F1dUMXFz+3M/Ot4+04AegNogB8LqlHMfFu17d8CGH88AoeI3ADeAfAcM6+otv9gQfVn7PeiMYCFAAoOtqk+owVVgiGi7unp6dMeeughXeJIo0kg27dvx5gxY9Auo5l878Z/GW7z5KubKVa4b+Iz8oft8+nJwecK09BiqjZhZnwwf5lcviNEz93yrnC7zuzy9FErjG+XTVSTF44R6YLk7zLTjPOPU1gxM2ZVVmJ4KCiXhMOGq5lX5dyeL/zNDp8/yMwIrw8jOLVQli4oM7KTST7U2WX8qp8L5il4gFAWZXy21sZbiyw5fZNteH0+aRX0NgLn3AB3ZuMaH09Tt1GxMLb+6yYLSiYxs5Voe6pDRC+imqA6xPEfeagO0+5ZnAJBdYTxDhBUx2pTfUbnUCWe5SUlJX7btmHqhT01moQwf/58njx5Mg3tdgOeOu+eGqu8+fzXr6iZm+fSE4P7ajGVAIgI13TtYATL58gXP/i5/O0NI89oD6HH5cNFXW4W/TtchelLP6RHF41FVrBYPpOdbvRLSj6mPogI5yQl4ZykJGNTLIYRwSB/8oeNMNNMmXpNtpFx7o+LRBAR/C398LcsMGSlRPHsYvHHyUF+5vsK6tdAqL8N9IjuDWru+y3FQ7ipgws3dXAZ5THGF2tt4+3FM+SXb31teD1eaRX0NAJ9boA7u2mNjampu8T2bIBw+zbIcFmdElO1wEUHhf01gVOuXZMAtIeqDuD1ejf/5Cc/KcjP12ELGk1tYts2PvnkE7lm9Rrx6uV/oAEtai6X8e0FE/jP01/Bgxf2opzUY5vMak4NUdvGv6Z+x2mpLdRDl/2j3ixVEY5V4OslH6hpi98VOYYhn8vOMHonHX90eamUGF9czG8UhcgyoDznp4nc63Ih3EcWp+FNYQS/DMqSOSVGuo/kvZ1M43f93fCap0bUVlqMyetsjFxiyUnrbMPj8ahYo24U6H0DefJanpIxNYmndO5HKJ7xzpsqFr4r0bZo6i9aUNUBfD7fhIsvvviqLl26JNoUjabeUFJSgjGjxygRY/701uFGbkrNVRCbuu473P/Rs/hJ385olasrk9UFSsMR/GPKDO7c/GLc1P/RelVlMRwtx7Ql76uvlowX+aYh/5idYXT3H7+wspnxdXk5XgkWqk1WTLjOSlJ5t+cLT67niOepqELJDyUITi5Usb0x0TNPqL9c4BHnNjl2r5VixsNfRLB4t0KzdIE3r/DCEIRKi3HnR2HsKGN0zjPw7yFeTNtg4zdfRaAYKEgl+cU6adgQbDbridTe15G3QdvjvnZN3WXvxBcqKld/9xAzv5loWzT1Fy2o6gBE9ESPHj2ev+SSS2puSXqNRnNYNm7ciHfffRd9GnZWb1/7f6Imw8AW7VyJG8Y8jMs7t0bP5jqfoy6xq6QM/572HS7rMRQXdDqutS/PCCqjZfhy0btq+rIPRUPTlH/KyTS6+E5sbbUVkQheCwXl1+XlhjvHLTNuzjVSOx89FTiyLYLgtKAs+b7YSPaQ/Hl703jufDeSj+LtmrzOxrwdEk/39+CZryPo1cjAJa1c+M8PMeSnEK47y4Whn4QxtJsbf58VxYgrffj3DzFc0MzEt5ttJLmA6Zul/Hi1bbhcLhXL70ypva4jb+MzswJkfWLbyz8tk2WF5zLz4qO31mhODVpQ1QGIaGB+fv74oUOHHl+9W41Gc1wwM77//nv1zTffiCfOuQv3976lRvvfVLQdl759N3o0y8OQTm1qtG9NzbB2dyHenDkPd130HDo06ZNocxJCeaQEUxeNU98u+0g0cRny+Zxso+MJLi6/17YxpqhIjS4uEvAK6R+UYWRdmgVxlLA+FVMonVeK4JRCFd0eFZ1zhPrz+W4xqKXrkO1/My2CWzu60D7HwJztEpPW2fj9eR7c92kYT/f3oFGqwPvLLZREGd9ulvj3EC9emhXFxS1MfL1J4rf9HS+aJRlfb5IYtcSSE1ZZhjBMZeV1opRe15KvydkndA80iUNFK7H13zfXyYIUmvqFFlR1ACLKMk1z+29+8xv3SayqrdFojkAsFsOHH34ot27eKkZd+1fq0ahjjfYfqizGoBF3cl66G7f16aL/Iddh5m7cyhMWrsDjV71CDTObJ9qchFEWLsbkBWPkdys/MZq5XPLF3GyjrffEKiFGlcLnZaUYFgxyUEm4uqUg/7Z8MlOPHtYX3RVF6KuQKvq2SPhdULe3McSfL/QgzbtflA39JIw/DPAgL1lgbVBi2DwLfx/kxX9+iMFtAPd0d+MXn4fRPsdA/yYG/jwjhm75ArsrGJe0MvHRKhttswTu7rY/EMRWjG82SYxeasnxKy2DhKms3PaU0uNa8jXvekL3QVO7RLYuw94P/7RKhsvaJdoWTf1GC6o6gtvtDt53330Z6enpiTZFoznjCAaDGD1qNKcKv/r0tuFGmq9mVykIW1Fc+c69KqyK+cELe9ebogenM18sXS2/X79N/O7GUZTqr9+fu6WVIUxaMErOWvWF0dLtki/kZButT1BYMTPmhcMYHiyU88Nhw9XEK7NvyzOSWh49Z0vZCmULyxCcXCjDmyPGWVkk/3iux7i6nQtPTIlgaDcXWmcamLdDYvI6G0/39yBiM+7/LIIdZQotMwSGtDRxaWvHyzVzi41tpYyvNtoYfpkXD30RwQsDvUh2//h5h1SMmVsccfX+CtuQECxz2rG/+9UiqVWvE7oXmlNP6dyJKJ4x6g0VC/880bZo6jdaUNUR/H7/5MGDB1/cqVOnRJui0ZxRrFmzBh988AEGtTiX/3vZ76imy2ZLJfGzD55Sy/as5McH9zVOxbo7mpqHmTF69kK5KRjGszePNcwaWHfsdKe4ohBfzB8p56yZarRxu+QLuTlGC8+RC04cia2xGN4qCskJJSWGmWrK1KuyjbTz0nAs/wZje2MITQ+poq9Dwi2gemVCDGhq4vfne/Hc9CguaGagelELWzF+9lEEr13uhdckSMV4fEoU/xzsxeVjK/HJzX7c+2kYLw70Is17ZAeyYsb3WyXGLLXkuGW2YTOxzGkDf7eryNeqzzHZr6kd9k74c3nlmu8fYuYRibZFU7/RgqqOQESPdunS5c9XXHHFmb3ypEZTSzAzvvrqKzXnhx/EHy94BLd0vvyUjPObKf+QH6+cSk8O7iu87kPnf2jqJrZUeHn6LKU4nZ+6/nXtWYxTVL4Xn897W85bN804y+1SL+bliibuExec5VLiw5ISfj0URESA3ecGRO4NuTC8R7/lLBllS8pQOKlQVq6pNHwmcH4TA4/18cBtAEkuwkOTImAGnj7Xvc87NXxeDH0LDHTIMfDq/BjeWmThnMYG/nbx8X3FKmbM2e6Iq7HLbCMiiVVWS/Z3vVL42p6rxVWC2fbyT8pkWbAfMy9JtC2a+o0WVHUEIuqRlpb25cMPP1yzsUgaTT0kHA7jvffeU6E9hXj/hn+Ls3JPzRo0w38Yq176/i16eGBvykg+sWppmsQSjln4x5QZ3DinCw8d9Ec9O65GqGw3Ppv3llywfrrRweNWL+bmiMYnIawkM76tKMewYFCtjUWFq41f5d6eL7wNjk3kWCELoW9CquirkDAkq6ubC/rrRV5qlFo7vzZmxvydCmOWxtSYpTaVWwAym7O3yxXC336AFle1TLWCFH5mthNtj6Z+owVVHYGIXIZhlD3++OMe3wlWW9JoNMDu3bsxatQobpyUpybe8rLhd58ap+8nK7/ixz9/ge7q3w1Ns+p3Ds7pTqiiEi9NmYl+7a/Flb3uTrQ5dY7C0p34dO6bcvHGmUZnj0u9mJsr8k9CWAHA6kgEr4eC8svycsOV5ZLpN+Yage4HFrplxdg5eiciWyNwZ7vR8K6GIEFgxdj7yV4UTiqEiig0TCN5V0fTmLZRwhSEj27yI+AlPPxFBH+72AOXUfM1YpgZi3YpjFtmqXeWWFQaAyGjqfScfZmR1OlCCHHsa2xpTozwxgUo/PgvS2S4TJdn1CQcLajqEH6/f+7VV1/dvVWrVok2RaM5LVmyZAl/+umndFP7S/nPgx47ZZX25mxbglvffRzXdm+HLgUNT9UwmlpkW6gEL389C9f3ewx92g5OtDl1kr0l2/HJnDfl0s3fG908bvVifq7IMU8uzDVk2xhbXKRGFhUJ9pDyXpQucq7IgTAFypaWIbwxjJwrcrB7wm74m/uRcnYKVFRh2xvb0HhoY8gKiaIZRbzn4z1kELhzJvCTsz2Un0xI8xIubH7qhQ0zY9me/eIqGAZRRmPp7nSpkdx5kBZXp4iib96WpXMm/JWl9etE26LRaEFVhzAM4099+vT51cCBA/Wnr0ZzHEgpMXnyZLlk8WLxzyFP02VtB5yysdYFN+Pykffg3NaNceFZpyaUUJMYlu/YjVGzFuL+S/6KVg30Q+/Dsbt4Kz7+4XW5Yusco6fXrf6clyeyzZP72ooxY1JpKYaFgmq3tMnVJRlmmkkZAzLgbehF5YZKlC8tR86VOSiZW4KKVRWIbo/CleVCgzsaYPeE3fA08CA0Nagi26Mi2QX+43keeqinq9ZD8VbslXh3maVGLrFpdwWTSG8o3R2HGMmdh0Do4ic1xs63Hi6J7V5/AzNPSbQtGo0WVHUIIro4Ly/vvXvuuUcv8KvRHCPl5eUYO3asipaG8dGtr4gmaQ1O2Vh7yoMYPOJObpaTjBt6dtJrTZ2BzFi7UU1aupaeuu4Nyg5o7+OR2Fm0CR//8LpctW2+0cfrUX/OyxUZJymsmBkLw2EMDwXldxUVhreBR+b+pIFhBkyEvg4h/+Z8FH5RCKvYQv7N+QhODYJchJSzU7B7/G64MhyPmayUXPxdMcFmvriZwN8Geqh9Tu0/q1xdKPHeckuNXGJjexkLI5AvzQ6DjJRul2txdRKwHcOWl26woOxMZi5LtD0ajRZUdQgiSjUMo/Cpp55ymSf5paTR1Ae2bduGMWPGoENWS/Xujf8ULuPUVdmriFXispH3MBkV6p7ze+mKcGcwExYsk4u3FdIzN48RPndyos2p8+wIbcRHP7wq125fbPTzuflPubmUVgPfYb/ftROWYjmlvMyAT0ijlc8oeLgAoakhuHPdSO2ciuiOKIpmFCHvxjwAQHRPFGULyxDbE0PujbnYPXY3YsGorFhZaWQnk3yki8t4sq8LiVjeYH1I4b3lMX5rsc1bSpQwA3nSaH+xkdrtCohTlOt5pqIX9NXUNbSgqmP4fL51t9xyS4vGjRsn2hSNps7CzJg3bx5PnTqV7u1+E37Z/9QWErCVjVvefVxtLN7Aj118jqGreZ3ZKGa8OWOeLKwAfn/TaP37Pka2Bddj4qzhcsPuZcZ5Xjf/MTeXUk9CWH1RWordto3r09Lw2I7tvCwSQUww01l+4cp0oeEdDVE0owgAkH6uUxhm59idyL0+F9uGbUOjoY0QnBJEcqdkuLPcKJ5VzMEpQchiC+c2EPzXgR7RvUFiHl5uKlZ4f4XFby2yeEOREmZqjjTaDTRSe14F4dYVQ49G8XdjVens9/+jrOgjibZFowG0oKpzuN3u4eedd97dffv21eFEGs0hsG0bH3/8sVy7Zq1444o/Uf/mPU/peMyMxz77s/xyw3f0yyF9hVt7j+sFli3x72nfKb+vMR698j9aUR0HW/auwcTZw+XmPSuNC30efjY3l5KN43fqWsz4zc6d2GNbOMvrRT9/ElZFo/iqolwuDocN8gn4WvlR8FCBU8RiURkggJROKShbVIY9H++BO9eNxvcc+IAyvCmM4JdBWTKnxEj3kby/k2k83d8Nr5mYX/PWEoXxKx1xtTqohCslU4q2A41Az6shvNpDeih2vvNEaWzHqtuY+ZNE26LRAFpQ1TmI6MbmzZu/dvvtt6ck2haNpq5RUlKC0aNGK9MCf3rbq0ZOcuYpH/OlmSPkq3PHiUcvPocCfh2WU58oi0Txjykz+KyC83D7gF/ph1zHyaY9qzBh1jC5rXCtMcjn5t/n5ZH/KN4+xYw/79mN1dEoGrlc+FNePgwihJXCb3ftxB7bRluPFzempeHFPbvVrMpKIVzEeT9rQGk907Bz3E40uO3Y8ihlRKJ0TimCkwtVbG9M9MoT6i8XekS/gsQ9NNlRpvDBCotHLLZ5xR4p3CnpktpcYKT0vBamXy9TCQAsbWx56XoL0spl5qJE26PRAFpQ1TmIqJHb7V771FNPeYn097dGU8WGDRvw3nvvoW+jLmrENS+K2gjDGr90Ev9m6j/o3vO7o2G6rhVTH9lbVo5/Tv0Og7r+BBd3uSXR5pyWbNi1HBNmD5M7ghvEJX43fpebR97D/PudWVGOZZEI7s3Mwn8K96KT14fzkpMxqiiEbNPEoJRUPLNrJ65PS8NboRCezM7Bb3ft5EXhMFkG2H9OgBrc0QDiOL1Nka0RBL8KypLvi41kD8m725vGs+e7kexOnHNyV7nCxFU23lxoycW7peFJTpNodb6R2vs6mElpCbMr0UR3rMbu936/SUXKmyXaFo2mCi2o6iAej2fPz3/+8+zs7OxEm6LRJBxmxnfffae+/fZb8at+d+OenjfVyrgzNs3DnR/8Gjf16oAODfNqZUxN3WTD3hBe+3YO7rjgt+jSvH+izTltWbdzCSbMGqZ2F22mK5I89OucXHgOElYv7d2Ly1JT0crjwZJwGDMrKnB/Vhae27UL92RmIs/lwqSyUpRLhXnhSvwmJxdvF4XQy+/HuKJirLOiartlkatTMvJuzyd35vFV0lMxhdJ5jtcqujMqOmcL+cL5buPilqeu4M2xsLfCEVcjFllywU5peJJTJbfob6T2vh5myqn31NclSn74gEu+G/uqioXvTbQtGk0VWlDVQTwez8gBAwbc1rt3b+2i0tRrotEoPvzwQ7l9yzYafd3fRLeGHWpl3JV71uOqUffjovbNcG5r/RBUAyzYvJ3Hz19Gj1zxHxRkt060Oac1a7YvxIRZw1Rh6Ta6OslLv8zOgTsurJ7ZtRMPZmUj2zSxKRbDu8VF+FVOLkYVheAiwo1p6fjT7l1o6fGgu8+PV4NBtPd6EZQ2+iclY1p5GVxE2BCLyZkVFYa7gUdm3pJrpLQ//ij66M4ogl8FZfGMYsPvgryjrWE8f4EHad7EptQFKxU+Xu2IqznbpeFJSpGqeT8j0OcGmKln/oPY3WN/UxrZsuQuZh6faFs0miq0oKqDENG1BQUFb/7sZz/TAdOaekswGMSod0ZxmpmsPr1tuBHw1k5a4c7SPRg04k6c1SiDr+7aXj/U0OzjyxVr1TerN9PTN46ktKSsRJtzWsPMWL19ASbMekWFynbRdUleejI7G/8oLMQNaWlo6nZjWcTxUN2bmYWoUvjD7t3Ya9socLtwblIyzkt2CjbMr6zEbtvGD5UVeDY3D8/v2Y1Hs3NQJiXeKQqpd0uKhfAbMunSTCNzUOZxL/SrbIWyBWUITimUkc0R46wsIf/U321c2TaxXisAKI4wPl5t4a1FlvxuqzS8/iQpm/U1An1ugCvtzPOss5LY+tINUbajTZh5d6Lt0Wiq0IKqDkJEaYZh7P7Vr37ldrkS/4Gt0dQ2q1atwoQJE3BJy/P4P5f/rtZETWm0HENG3MVJfsV3ndtdV3bTHAAzY9ycxXLtnjJ69pZ3hVsvzHrSMDNWbp2LD2cPU6Xle6inW1B3nx93Zmbif4WF6OX3o7t/fxlxmxlP79qJP+TmwSMEJDP+sncPfp2Ti/u3bcXLjRrj2V278Fh2NlLjlQXDSuGTkhIeHgqiFApmrxTKvzkfZvLxF5+I7Y0h9HVIFU0PCbeAuqmlEC9e6EVOcuI/LkqjjE/X2HhrkSW/3WwbXr9f2k36GKm9r4c7s1GizasRIttWYM/45zaqSHnzRNui0VRHC6o6is/nW3zttdd2atmyZaJN0WhqDaUUvvrqKzV3zlzx/IWP4qazL621sWPSwvVjHlK7K7fzwwP76LWHNIdEKoVh039QEZnEv77uTf13UkMwM5Zv+QEffP8yh8p2UY5BuDg5BecmJ8NNBJ8Q+PPu3WAA92Rm7vNOvVtchK4+P1p5PHivuBgTS0rQ2efDL3NyDjnGrMpKDA8F5ZJw2HA186rcOxoIX1Pf8dsrGWVLyhCcHJSV6yuNlukkn+nnNm7tWDdEdnmM8flaG28vtuS0Dbbh9XmlVdDbCPS+Hu7sJok274Qp+uZtWTZ34j+VHXsi0bZoNNXRgqqOYhjG77t37/70kCFD6sans0ZzigmHw3j33XdV8d4Qxt/0H9E2u/YeQDIz7vvoGTlr6zz65ZBzhWnoSbLm8EQsCy9Nncl56e35vkte1H8sNQgzY+nm7zFh1jAOh4v4jlS/uD/j+MP0jsamWAxvhoLyk9JSw5VmysC1OUZ6v/QT6ssKWQh9E1JFX4WEIVld3VzQXy/yUqPUuvGnURFjTFrniKupG2zD4/FIq3FPI7X39fDknl6Onu2v3VNqh7ZfwczfJNoWjaY6WlDVUYioeyAQ+OqRRx7R61Fpznh27dqF0aNHc5PkfDXhlv8ZPlftrvf0/NevqNGLP8Ljg/qKZK9+hqE5OsWVYfxjykz0bHMZX3fOAzrXroZRrLB440xMnD2Mo5FSviuQJO5Oz6hxYVUqJcYXF/MbRSGyTCjPeWki97pciBMol86KUb68HMHJQVmxqsJoki7k071N487Orhq3+0QJW4wp622MXGzJL9bZhtvjVrGG3SjQ63ryNKjbxVZkeRG2DbszAmmlMrOVaHs0mupoQVVHISJhmmbxgw8+mBII6PVvNGcuixcv5s8++4xu7Xg5//GiR2p9YvrOwon8p69fxgMX9KTcgH5+oTl2dhSX4r9ffY+rej+I/u2vSLQ5ZySKFRZt+BYTZg9nGSvnu1OTxM/S02tcoNjM+Kq8DMOCQbXJiglX+yTOv70BuXNO7AGLXWIjNCPEoakhiJjCpU0If73IRy0y6oawAoCozfhyg+O5+mytbbhcbmU16EIpva8jb8N2iTbvR5QvnYair16bIsNlgxJti0ZzMFpQ1WF8Pt/EgQMHXtmtW7dEm6LR1DhSSkyaNEkuXbJE/PuS39Ilbc6vdRumrZ+Feyf+Hj8552y0yjvzyw1rap7Vu/bire/mY+jgP6Ndo+6JNueMRSmJ+eun46PZrzLblXxfIFnckZFxSsZaHongtWBQTq8oN9y5bpl5U56R0vnEHrYwMypWVSA0NSjLlpYbDVJJPtndZfyiZ93xWgFATDK+2ijxzpKY/GiVbRimS1n5nSil13XkK+iYaPMAAHs+/FNFeO3sR5j59UTbotEcjBZUdRgiur1ly5Yv33rrrcmJtkWjqUnKy8sxZswYFSuL4JPbhonGgfxat2HxzlW4fuxDuOzsVujVvKDWx9ecOcxav5k/XbwKv7zmdcpNb5xoc85opJKYt24aPpr9GgsZ4QfTksUt6adGWO21bYwuKlKji4sEeYX0D8kwsi7NOmEhZJfbKJ5ZzMGpQXCFxMDGhL8N9FD7nOOvNngqsSRj+iaJUUstOWGlZZBhKiuvA6X0uIZ8zbomxCZWElv/eWOUrUhLZt6WECM0miOgBVUdhohyTdPc8tRTT7mNePlXjeZ0Z+vWrRg7diw6ZrVW7970kjBF7U8mNhfvwCVv/RzdmuXi0k5ta318zZnHp4tXqjmbduL3N40RyV69hOCpRkobc9ZO5Y9/eB2miqmH01ONG9LSTslYUaXwWVkphgWDHFISru4pyL81n8zUE/vsYmaE14UR/LJQli4oM7KTST7SxWU82dcFsw55rQDAVowZmyVGL7Xk+BW2wSSUlXsWkntcI/wtetSaHZFtK7Fn/DObVKRCr7SuqZNoQVXH8fl8626++eYWBQX6Cbrm9IaZMXfuXP5y6pd0f89b8MS5dyXEjqJwCQaNuJNzAibffk7XujV70Zy2KGa8/d18ubPUxu9vHmMk4kFBfcSWFmavnsyfzn2DPMqWj6WnGlefImHFzJgbrsTwYFAuCIcNVxOvyr4tTyS1TDrhPmWlRPGsYg5ODkKWWDi3oeC/XegR3RrUvb8fqRjfb5UYs8yS45bZhoRgmd2G/d2vFr6WvU5pCGPRtyNl2ZwJ/1J27PFTNohGcxJoQVXHMU3zL3369Hn0wgsvrHufrhrNMWJZFj7++GO5fu068cZVf6ZzmyYm1yRsRXH1qPtVuQzyLy7so92+mhrFlhL/+WqWMs1cfvKaV/TfVy1iyRhmrfyCP503gvws5S8zAsZlp7Cg05ZYDG8XheSEkhLDTDVl6tXZRvp56SA6sbo6zIzIpgiCXwZlyZwSI8NP8v6zTeM357rhNevecx/FjNnbJMYsdcRVTBHL7Nbs73al8LXuW+Piavtr95baoW1XMvP0Gu1Yo6khtKCq4xDRuenp6Z899NBDuvyY5rSkuLgYo0eNZrdtqM9uf9XISjqxtV5OFsUKd37wa7Vk9zJ+fHA/o66F1mjODCqiMfxjygxu2aA3fjbwd7qcei1j2THMXPkJfz5vJKUQy6cyAsbg1FMXglkuJT4oKebXQyFEBNjTPyByr8+F4T1xPS0jEiU/lCA4OaiswpjonS/UXy7wiL4FdfO5KjNj7g6FsUtjavRSm8KSoDJbsK/rFcLf7ryTFleyogjbXtHl0jV1Gy2o6jhEZJimGbrvvvtSM05RRSON5lSxfv16vP/+++jfuLt6/ernRSKrWv12ykty4sop9OTgvsLrdiXMDs2ZT2F5Bf45dSYu6HQrLul+R6LNqZfE7ChmLP+IJy0YRanE8unMdGNgyql7LimZ8U1FOYYFg2pdLCpcbfwq94584c0/uTX1IlsjCE4LypJZxUaKh+Td7U3jufPd8J/AOlm1ATNjwU6FscssNXqpRWUxgDObs7fzZSKpw4UnJK7Kl0xB0VdvTJaR8sGnwGSNpkbQguo0wOPxvHHuuef+tF+/fnXzE1SjOQhmxowZM9TMmTPFb869Bz/vcUNC7Xl1zjj1j+9G0EMDe1Nmsj+htmjqB5uDRRg2/Qfcev6v0L3lhYk2p94StcL4dtlENXnhGJEuSP4+M8047xQKKwBYHYng9VBQTi0vN9zZLpl+U64R6Hpy4YcqplA6rxTByYUqujMqOmcL9eIAt7ioRd19OMTMWLJbYdwyS72zxKLiKAgZTaS706VG8tkXQRxjnuHusb8pi2xZci8zjznFJms0J4wWVKcBRHRhVlbWhw888IAuHaWp80SjUXzwwQdq59YdGHv9P0TnBoldIPKzVdP50c+epzvP7Ypm2drLq6k9Fm/dwePmLKFfXPYSmue1T7Q59ZqoFcbXSz9UUxeNFdlCyN9npxv9kk7tiiRB28bY4iL1TlGRYA8p30UZIvuKbIiTzImK7owi+FVQFs8oNvwuyDvaGsbzF3iQ5q27z1yZGSv2KoxbbqmRiy0qrARRemPp7jTESD57EIR56AWUVbQSW/9zawzSymbm0lo2W6M5ZrSgOg0gItM0zaIHHnggOe0UVS/SaGqCwsJCjBo1irNcAfXxrcOMVG9il1Cbu20pbnn3MVzbrR26NGmYUFs09ZPpq9arL1duoN9c/xZlpOQm2px6TzhWga+XjFfTFr8nckxD/iErw+iVdOJV+o6FGDMmlZZiWKiQ90gJs0sy8m/LJ1fayXmXlK1QtqAMwSmFMrI5YpyVJeSf+ruNK9vWXa9VFSv3Sry33FIjl9jYWc5CpDWQ7g6DjeSulx4gripWfIPQ1FdmyHBZ/wSaq9EcFS2oThM8Hs8755133q3nnHOOTnLW1ElWrlyJiRMm4rLW5/O/Lvttwv9O1we34LKRQ9GvdSMMPKtVos3R1FOYGePnLZUrdhbRc7e8K9yuk8up0dQMldFyfLX4ffXV0vGigWnIP2ZnGN38p1ZYMTMWhMN4NRSUP1RWGu7GHpl9a76R1Obkx43tiSE0PaiKphcJj4C6uZUQL1zoRXZS3fVaVbE2KPH+CovfWmTz1lIlzLQ8aZ41yEjpdjkKP/5LeXj9nEeY+Y1E26nRHAktqE4TiGhQTk7Oe/fdd58O+9PUKZRSmDZtmpo3d5544aLHcEPHSxJtEvZWhDBoxM+4SVYSbup1dsLFnaZ+oxTjtW/nyJKoC7+9YaSRyOIsmgOpjJZh6qJx6ptlE0Qj05R/zMk0uvhOfZ7ldsv6//buOzyKcm0D+P3M7G4qoQVClSK9KYI0Gygq9q7YKyjY6zkePR7LsfejB0ERFRFBQRAFQUSQIlV6r6G3VJLtO/N8f+xyvhipIcmk3L/r2ovs7uzMvSpx75133hdfZGVZY3NzTLOKaSVflmrWOK/GCc+Ip5Yib1n0rJVvk99sXkOs58/wmDe2P/SQurJmc7YdK1dhTc+xDRHD8oftOqqa4XQ2oiNhoSonRMTtcrlyHnjggcSqJbi2BtHx8Pl8GD16tJ2bkYPv+n5gtKjl/CL2vpAflw7vb6vpxX09u/KTK5UJwUgE70+do9VSTrYfuvQdrlFVxuT7czF16df2zFUTjEZul/VK7VSzXUJCiR/Xa9sYn5ujn2RlwSu2enpUNdJuSIMr8cSnSA9nhZH1W5adNS3LcKvaVzUx5I3z46VBSvn4tTh0cQhPTg2szvYrL0CkMo+FqhyJj48f1bNnz+u7devGb9zJcbt378ZXX32lTVMa2N/d9KEZ74pzOhIidgQ3j37c3pyzWR+7oAfPBFCZcsAfwDs/z8KpTS/Qvmc/yt/jZVCePxtTFo+05qz50WzqdluvptUyW8WX/DBNWxWzvF4Mycq01gYDpqtZgl3ntnpGfIMTP7baivyV+cj8OdPyrvOajaoZ1jPdXOZdp7qLfQHe4nTVaJ93/NrI46o6xOksREfDQlWOiMglME6U7AAAaJZJREFUdevWHdm/f38O+yNHLV26VCdNmiS3drhCX+j9UJn4YKiqePyn16ypG2fKUxedaXhcZXMRTKrc9uTm4YNpc3Dp6feiV4drnI5Dh3HAl4XJi0dYc9f+ZDaLFasWpVCsAGBDMIhhWZnW5Lw8013DbVW7rrZZrVu1Ytl3OCeM7FnZdtYvWWKEbFzSSPD2BQnSpHrZKlb+sKLGG3nBQAQNVXW/03mIjoaFqhwRkTjTNLMffvjhhColvI4G0aFYloVJkyZZq1auMj685Dnp0+IspyP9z/tzvrAHLxgpj1zQXaollvxQHaKi2rA3A8NmL8Ld57+Ado26Ox2HjiDHm4Gf/hhuLVg/1WzpcVuvpdU2m8aVztn4HMvC6Jxs+7OsLMP2iB1/bnWj9tW1T3jadSB61sq7zousqZlW3op8s16KWE92dpsPdikbZ62+WxPGPRP8C7P82sXpLETHgoWqnImPj//uvPPOu/L0008vE2cFqPLIy8vDyJEjbcsb0gk3DzYbVK3jdKT/Gbtyij7989tyb8/OaFCd1xhS2bdwy3Ydt2Q1Hr/yI6lfs6nTcegosvP3Y9Kiz61FG38123rc9qt10oxGntKZ6CGsiql5eRicmWHvjETE3SEJdW6rK54axXP8SF4E2bOzNWtqFuC30LuB4O3z46V1Lecu9bvsa5/3x/WRR1X1E8dCEB0HFqpyRkSurFev3hf9+vXjsD8qNdu2bcOor0fh1LTW1sjr3zJdx7jCfWmYs/UP3DHm7+jbtR3a1S87JY/oaH5asc6eu2kHnuv7lZGcUM3pOHQMsvL2YuKiz63Fm2aY7eM89qtptY2GpVSsAGBZbNr1OV6v6akXZ9W8Kc2s0rZ4RqyoKnwbfcicmmnlLckzayeL9chpbvOJHm64SvGsVW5AkfZWXjBooa6qZpfagYlOAAtVOSMi8S6XK5Oz/VFpUFUsWLDAnjZtmvFQl1vwyJl3Oh3pT9bs34QrvxyI89o0xjkt+S0/lS+qihHzllhbM/3y/I1fGy5X+ZjamoCMA7vx48Jh1rIts81T4zz2a2m1jbqlWKz2hMP4MjvLHp2bYxiJppV0aU2z5gU1i224nuW1kDM3RzN/zoSVG8bZ9Q19q3eccVrdkv8ybdiSEB7/OfBLtl/PL/GDERUTFqpyKC4u7tMePXrcfs4553DqXSox4XAY34//3tq8abPx2VWvyhmNTnM60p/sPrAPF35+N1rXq6ZXd2rHIbBULkUsG4Omz7Vtqa5/v3Yof6eXM/tzd2LCgk+tlVvnmp3jPfarddKM2i53qR3fb9uYkJurQ7IykQcb7m4pUufGOnAlFU/xUVUE0gPI/CXTyl2Qa9ZIEmtgB5f57FkeeIrhWq5D6TbUmzd/p3WXqo4pkQMQlQAWqnJIRLokJyf/+thjjyWJ8HMkFb/s7Gx8NeIrjbfd9o+3DDFTk6o7HelP8oJeXPz5PRofH9Z7zj7d+SuoiU6APxTGOz/P0oa1O2r/C1/if8/l0N6c7Zgwf6i1evsCs2u8x365Th2jVinONKqqmOvzYXBmhrUiEDA9TRPs2rfVNRIaFd8EPVbAQu78XGRNybTDmSGjax3DfuPcOOOMk4rvfe44YKP5B/m+QAQ1VTVQbDsmKmEsVOWQiEhcXFz6jTfeeFKjRo2cjkMVzKZNm/DNN9+gV6Mu9sdX/tsoCzM+FRSywrj+64ftPd4d+nDv7lxriiqELK8P7/48G2e2vQZXdO3ndBwqot3Z6Zgwf6i1bsdis3uCW19OqyM1SnkJhy2hID7LyrJ+OHDAdFdzWVWvrW1WP6N4vxQLbI+dtZqbY1aJF6t/O5f5/DkeJHpO7Pfxa7OD9iuzgl8dCOptxRSVqFSwUJVThmE81a5du+evvvpqzg9NxUJVMXPmTHvOnDnGM2ffh7s7X+d0pL9QVQyc8Lz1+7aFeLLPmabbxRFSVHFsz8rBoOnzcP2Zj6F7qz5Ox6ETsDNzM76f/4m1cfcy86x4j76UlibVSrlY5VoWxuTk6KfZWRJxwY7rWc1IuyYNxgmWnoLskI3chbnInJJph/YEjY61Dfv1XnHGeU2P/72qKpq8n5+/NVcvUtXZxRaSqBSwUJVTIlLX5XJtefLJJ+M8pXghLFVMwWAQ3377rb131x6Muu5d45S6rZyOdEivzhhif7l0HB6/sIeRHF86a8EQlaZVu/ZixNwlGHjxm2he7xSn49AJ2pGxEePnfWxt3rvS7BkrVlVKuVhFVPFrfh4GZ2baW8Mhw902SevcVk88tYr3s0NwVxCZ0zOtnFk5ZqIb1h2tTPOlc+NQLf7YCtzi3RbO+dy7Lz+EOsoPp1TOsFCVYwkJCTMuvPDCc0499VSno1A5tn//fowYMUJre6rb39/8kZkSn+x0pEMasfR7fenX/2LguV2kTlUubE0V16wNW+zJKzbI09d9JqkpdZ2OQ8Vg2/71GDd3sLV1/1qzd0KcvlCnjiQ5MFx5ZcCPTzIzrd+8XtOT5rFq3ljHrHJK8f4+tcM28pbkIXNKhh3YFjDaphrWv8/xmJe3PPJkHQMn+oPDloTfCkT02WINRFQKWKjKMRG5pl69ep/169ePny6pSFavXo3x48fjypa99Z1Lni6zM5xM3zQP/cf/E7f2OAUt69RyOg5RiRu3eKW1bEeG/OvGkUaCp2x+yQEAq7bNx09/fAlDDNzS6ynUrtoAQHRa8bG/D0KfTregUa2W2JW1BaNmvQdDTNx74YtIiEvGmDkf4qpu98E0y866diUtfd9ajJs72NqRscG8MMGjz9WpI4kOFKv9kQhGZGfbI3OyDYk3rMSLa5ipF6cW27TrB4X2hZA1I9POnpFtxBmwb2xuGK/1jkdq4p+PE4goUt/IC3jDaK2q6cUa4jiISBqAk1X199j9XgAWq2ruUV53laqOO8LzZwNYpaqZR9imHYCtqppXtPR/2lcygA9V9Y4TzNQSQK6q7jnCNkf9ZyQiVQGcpqrTjyX/kYhIE1XdcpyvSQbgV1WrwGMNVHXHieb53/5YqMovEYlzuVyZAwcOTKpevWzNwkZlm23bmDp1qrX4j8XmGxc8iWvaXeh0pMNavmcdrh35IC7u0BzdTz7J6ThEpcJWxbBZC+0Mr+hzfb8qk5OvhMIBjJjxJm4/9+m/lKJPp74Al+lBz/ZXo1Gtlhgz5784t8O1SN+3BtHZaQWJnmS0bFC2lmMoLZv3rMK4uYPtXVmb5ZJED55NqyPxDvw7Dto2JuYdwODMTM2yLbhPr4K6N9cVV5XiLblqKfKW5SHz5wzLt8lvtqgh1gtneswb2kWHHX69IoyBk/xzs/3ao1gPfIxEpCaA7gCaAOgEYAyAjQDuADD4YMkTkeUAsmIvew3ALap6i4iMUtW+BfbXCkBfVX0+dv95AKNUdW3s/igAB1eir6OqrQpvcxzZ74jlBICmAM4BsB8FClWh4zUH0BjAMwePJyJ1AIwCUA1APIA9AB4B0A3AWlWdUWCbqgCSAOyKbdO30D+jQQDaFMhzduzn+1T177FtagD4rtBbqQPgQVWdGtumPYB3AXgAnARgGwAFsF1Vb4ltUw3AagDrC+1roKquFpHzY++zMYB9AHwAZgAYAeDfB/+dFfpn2A3AAgA2gMmq+hqOQeX5WqgCUtWgx+MZuXTp0rt69erFq/PpmPh8PowaNcrOy8qVKbd/imY1y+5MkdtyduHGUY+ia9N6LFNUqRgiuK1HJ+M/0+bY7//wiP3oFf8pc41q1fYFSE6ohg8nPYUayXXQ96xH4I4tTnz3+f/CxEVf/G9bl+lGMOJHMOxHckI1bNy1HFd1v9ep6I5rWqctHr/qA2PjruX4bt5gu8eWrbg8KU7+UTsNnlIsVnGGgaurVsNVKVVlgd+HIcszrSXz15mexvF2rVvrGolNE4vlOGIKUk5LQcppKWYoM4Ss37Ll5ilZuGNyyL66qSGr91nenADeL5aDFY0CiAAIIfpBOhL7s7DVhYrTLYfZnyd2OxwBcLA47S3w+HAReeN41uBS1c8BfC4itQA8oqpbYmdkCm5TMPMoVQ0XXHYndgaqp4jcDqCmqr4T27YbgPdEZJCqfhzb5mwA7VR1UGybvoWONbDAsQ5ZRlQ1C0DPgo+JyD0AwgUe+ieAG1V1v4h0RrTwPALg80K7Wwfgi0KPbYwdZ6qIbARwN6IlcwiAvx8iz+cisgjRcjgRQCMAXwJYeKj8h1LmfkHT8QmHw4P/+OOPAM800rHYvXs3Bg0apDWsZF1431ijLJepbP8BXDfyIW2cWsW+9JTWTschKnUel4l7z+lq7MvZKF9Of73M/ZLPzNsD0zDx8GXvoGGt5liwYepht+3Z/mr8snQ0Mg7sxq6sLWjfqDu+m/sRpi79uhQTlz3N6nXAU1cPMvr3+bf87qpld0/frv/euwch+1Cf5UuOiKBrYhKGNTzJ/L5xE1ySFae7XtqC9EfWWVkzso6+g+PgqelB2tVpRqv/tELavQ2N8QGPrswVN4DxxXqg46CqWao6GcAqAHtVdbKqFj7rcTxaAij8P67U2NA3IFrgHgDwEID+sTNkAHDb8S5oLCJJInIbgAEA/n2UbdsDWFrgoSoikhh7riuAIICZIjJQRA7O/PRIrEwd1ARAs0K7riUiKbH9nC4ivUWkN6LF5FglAig43DEd/19KPQAuAzCt0GssANURLVt/i/15B6JnGw96C9EitQzAwevzvkLsjJ1E3Rx7X68gelbs74ieyfu3iBzTCQsWqvJvSSQS2Zeenu50Dirjli5dqp999hluan0Jfrx1iBnvKruz5AUiQdw0+lHb7Y7Yt51xGn9PUaVVJT4OA3p2k6Wbf5Wfl4x0Os6fGGKgRf2OAIBW9Tthf+7hL0eolpSKW3v9Dd1a9oHb9GDx5t9w2el3A4guilvZtajfEX+7ZrBx9wUvyAyjut0jfbu+tm8vIqVcrADgJI8Hz9WpY848uRnud1czgl/u1fT+a+xdX+6CHSi+PGIIqnSogsRmiZZl6yeqGiy2nRfdZQBOKfQh+mURufxwLxCRoQBSCj18DYBsESlYKPoC6BX7eTaiH9qfQPTsSVsAGYgWmuP1YOx1CwCcIyJ9EB1m90OhnHGIDn8bXODhfgCuEpEmADqp6ihVXQRgJoCTD3O8ywA0PVjEYm7G/w/t+yeA5NhtNKJD7Qrm6CMiMwrcFojIDAD3AfgwNvwOAP4F4DIReQhAC0SHD56L6Jmmg8M0WwK4B9F/jttifz4BwCsi9WL7MWKv2RnLdDDvwevC2gCoG9vXQACLY1nqIDq8s+th/jn8CYf8lXOqqoZh/GfBggUvN2nSpHjOzVOFYlkWJk6caK1ZtdoYfNmLuKD5GWV28gkAsNXGwO+ft/Z49+CJPmdyKCtVerVTknH3Wafjk5mfo1bVBujY9Oyjv6gUnFSrBZZtmY32jbojfd9qpFU7+pfRM1eNxxVd++GLX18BAKgCYStU0lHLBRFBqwad8PS1nxhrti/Ed3M/ssekb5cbkxPkkdRUmKV8jVWyaeL2GjXlluo1MCM/XwbPybQ3TV9juFsl2nVuq2fE1TnxL+U0osiakRXRkP63GCKfEBE5E9Ghfi8DeEdEHos99cyRJspQ1Xti1ygd3E9/AFMB/AjgowIF4cOD10ep6oexEnHQwcI24RC52gAYFLv7oKquKHT810SkNaKF4CA3gCsAjI3towaiReolVc0psN07Ba7ZGhSbGOMBRK85ykB02NtvBbLcAmA6gLkA3hWR+2JPvVfgn5FPVccXeg8F804GMLnAc3+6/qzAdv7YWbMmsYfuiP158FR4LUSvdzroh0L3FyB6ndfrAEYCuCqWuzuAeoj++4GqrgKwKnasR2PP9QDwiar+VDjX4bBQVQCq+tnGjRtfycvLQ5UqnPCP/l9eXh6++uor2/ZFMOPuEVI/Jc3pSEf1/C8fWAt2LJXH+/QwXGXwQnwiJzStVQPXdW6vX05/WWpWqYOTarVwOhKa1e2APzZOx3sTHkW1pFro2uICbNy1HM3qdTjk9iu3zkPrBp3hMt3o2uJCvPfDo6hdtQEu6HhjKScv20QEbU7qgtYNTzdWbpuHcXM/0lHp23FzlQR5qGbxz8R3NKYIzqtSBedVqWKsDQQwdHum/vL0RnhqeazqfWubVU+revSdHMaBxQcAwZrjnYihuMUKyW0ABqiqJSIeAHcdYtNEERmC6FCz1YfYTxsATVT16dj95xE9M3UoOw5OrhDb9llEh739iaquRqHrjQ6hB4BbC9w3ED1jAxGpgmiZeupIxVBEkgB8hOjZmQ0AaiM6XC4TwCIRaQugu6reH9t+KoBLD7GrFBF5EoAJICH2nopUmFX1zkIZXYhdQxWbTGM9gFcBdIwdz0b0+qnHVNUf226eiAQBXIRoORREz3RdjejkFAff+5uInu26FdFSNUhE1qnq5mPJykJVAahqblxc3NcLFy687dxzz+W/UwIAbN26FaNGjUKnOm11xG1vmi6j7P+n8cnCb+xvVk4yHjyvqyRywWqiPzmtUX3JzPfZH/zwiDxzw3CplpTqdCTccNbDh33uks63/+l+u0bd/vRzwfv0VyKC9o26o91J3WR5+hx8N2+wjkzfrrenJBoDatQs9WIFAK3i4/FWvfpmZiSCr3OyZfiHO5Edt8tKuKCGWeuyWjBcx5cpY3JGnu2zXy+huMdMVdcA6F/g/nQA0wtPqqCqfxr6F5u0oeDzqwE8XeD+cgDLY8WqJDVBdBa9vxTT2DTs1x/DPhIA5ABYo6o2gB0isgJAWmw/qwDcX2C/YwBARM4otJ9+iF7zFEF0Vr0cAA2P7+0cs0axfV94cDFoEXkT0WF6MwpslwJg/sGSJSLz8OfC7AGQDWBDbD9bRWQrgGM+S1H2P2HRMQmFQm8vWLDgxrPPPtvlKuVV2KlsUVXMmzfPnj59uvFIt9vxUI/bysWwuZ/W/YY3Z35i3HlWR6RWSXI6DlGZ1LtNMyMj32u9MbafPH/TaMPj4hcPFZ2I4JQmZ6J94x6ybMts+XruYB2evkPvqppo9Ktew5FiVdPlwgOptYz+NWpicl6e+dFPGZr+YybcHZNR55a64q525EV8ASCwK4DAjoANByejcNj5hYb9NUJ0uvaiGi4ivgL3d6rqzcf6YlXNEJFvAfwqIjaiZ3zmAJh0PCFUdWfhxwoO+TuE/cez/0LH2hIrR1Ni173ZAGbFbgU9B+Dr2BkuAAgAeKrAfrJFZAKA30Qkgmg/mqSqy441C9ehqkASEhLm9unTp9spp5zidBRySDgcxrhx46z0zenG51e/Jj1O6uh0pGOyaMcK3DT6MVzVqTVOa1Tf6ThEZZpl2xg8Y74dsJL06WuHlck1qqjk2GpjyabfMH7eELXCXu2XkmTcWb26I8XqIFXFYr8fQ7IyrYU+n+luGGfVuqWumdTi8F+O7fx8ZyBnTs67dsj+RylGJSoRLFQViIhclpqa+tXAgQOrHOXbAKqAsrOzMWLECE2y4+wfbx1i1kis5nSkY7I5azsu+aIfejSvjwvaOn9dCFF5EAiH8e7U2VqnelsdcPFrbFSVkG1b+GPTdIyf97Ei4teBVZONW2vUcDoWdoZD+Dwryxqbm2u6qrisKlekmtV7/bnwWX4Lax9eG9CQNjvUGQ2i8oaFqgIREdPj8ey69dZbazdo0MDpOFSKNmzYgDFjxuC8Jt3twZe/YJSXb6wzvNm48LM7tWFqAm7seiq/BSA6Djk+P975eRa6trxMr+lxP//+VFKWbWHRxmn4ft4nalgBfbBasnFjdeeLlde2MS43Rz/JyoJPbPWcUdVIuyENrgQXMqdm6t7v9v5k+axLnM5JVBxYqCoYwzAeb9Wq1YvXX389p1CvBFQVv/32m/37778b/+r5AG4/7SqnIx0zX8iPy76817YkHwN6dS0fDZCojNmZnYv/Tp+Lq7s/iDPbXOZ0HHKQZUUwf/3P+sOCT+G2Q/bD1VPM66pVczoWbFXM8noxOCvTWhcMmO7mibZvd8BvHbAuVNU5TucjKg4sVBWMiFRzuVy7H3rooXhOoV6xBQIBfPvtt9b+3ftk9PXvGe3rHPtwubygF09NfgP7vVmonVQTH1z2T5iGCVXF01PewsasbaiTXAvvXvIPbMrahn9MeRumYeLTa15BSlwy/vXL+3i21/1wm0WbACViR3DrN09aG7I24PELz+A1IEQnYO3uffji98Xo3+cVtG7Q2ek45LCIFca8dZP1hwXDJB4R6/HqKeaVVas5HQsAsCEYxMt799grw8F9vohdT/khlCoIFqoKKC4ubli3bt1u7dWrF6f7q6D27duHESNGaN34VPv7Wz4ykz3Hd0Iyw5sNSy2kJafitd8+xlmNO+GMRp0wdeMcbMrchvu63ogP5n6JptUbYuGO5bjn9OuxZNdqGGJABEiJq4IzG3cqUnZVxZM/vW5N2fibPNHnTCPezf9MiU7U7xu36sTla/HU1UMlrXpJzVBM5UnYCuH3NZN04qLPJRGW9VSNqualKUVfM6q43Lg1PX9ZIDBAVUc4nYWouPBr4QooFAq9PX/+/LBlWU5HoRKwcuVKHTp0KC5pcjam3fXFcZcpAEhNqo605OgaNlXiEhHviq54vyEjHafVbwsAOKtxZ6zatwEelxu+cADesB9xLg8W71pd5DIFAB/O/dKeuG668cB5XVmmiIpJj2aNpGvThvbb3w+wfYF8p+NQGeA2PTin3ZXy8i3f4JxOdxj/ysxDz/Tt1pQDBxzLtDYQwLpgMAzgG8dCABCRNBHpUeB+LxE5atsUkSOOqxeRs0Wk5lG2aRdbbLdME5Hk2FTkBR/jBfqHwUJVAanqKhFZvmrVKqejUDGybRuTJ0+2fpjwA96+8G9486K/nfBF6Gv3b8bmrB04rV60RDVPbYxfN80FAMzfvgyWbeGuTtfho/kjsS1nF9bu34zezXrgxV8/xKB5Xx338cat+lk/mPelcfdZp0m1xIQTjU9EBVx6SmuzSc0UfW3sXVbEjjgdh8oIt8uDXu2vkZdv/QZndLzFeDojB+emb7em5eWVepZPs7L8luIdVQ2V+sEBiEhNEbkU0YVu+4vIpSLSCsCFAKoX2G65iMyI3fqIyMGzaTcU2l+rQov2ngugVoHnRxXYz8FFd68FcNzrg4hIAxF5q9BjjxRcXDhWgnYXOObB20kFtqkmIrsOsU2b2PMH18daCWBu7LnnRaQZgLcK7OeOAq8NiMjM2M9/P973VhGwUFVQgUDglZkzZ+ZzSGfF4PV68dmwz+z1K9fKL3d8Jle1veCE9zl5/SyMW/UzXrvwif8tutf75B4IWWHcNOoxZHizUTelNupUScW7l/wD17e/GHEuDyaunYGnzu4HANiUue2Yj/f71sV4avKbct3p7dCwZrUTzk9Ef2aI4JbuHc0EV0TeHf8ghyjQn3hccTjvlOvl5Vu/QZdTbpQn92ejd/o267dSKlb7ImH8kp8nYehHpXLAQ1MAEQAhRBeBjcT+LGy1qvaM3SYfYX+e2O1wBMDa2K3gIrHDReTa40oedUPBEgTggUNsM7FA9oO3wv+zXgfg80K3jQCgqlMB3AlgBICvAPQ5VBBV/Tx2/NkA/glgOYC/AXijCO+r3GOhqrh+zMvLy9y0aZPTOegE7dq1C4MGDUItpOii+8YaTWqc+PURmzK3YcGOZXi6531/mlhCRPDcuQ9gZN934Av70af52f977ovF43D7aVdhvzcLAKBQBK1j+5Jx7f7NuGvs0zi/bRN0aFDnhPMT0aG5TRP9z+li5ORvMz775SV+o0Z/EedOwAUdbzRevvUbnNahrzyyPwsXpG+35ni9JXrcz7KywiYwXFUzS/RAR6CqWbGCtArAXlWdrKrrT2CXLQG0LvRYaoHhg4po6XgI0TNiB4cD3qaqY4pwvNEFixKAD4uwDwvRs3F3IFqA7ojduhfY5i0AQxAtgc/GHvsKQB0AkKibATQB8AqAdwH8HUBzAP8uPFSwMuAFDBWUqtoi8o9ff/11SLNmzZKdzkNFs3jxYp08ebLc3fEaPNNrYLH9gpq7fQl+27wA1+15CADQ46SOaJ7aGJ3qtcXACc9DVdH3lEtRp0r0Oqtpm+bi7Canw2O6cV37i3DdyIfQtEZD3N/tlqMea09eBm74+mF0OKm2ntPyZK6VQ1TCkuI8GNCrm7w3dTYmLRqOizvf5nQkKoPi3Anoc9rNxjntrsT05WPkgWXfIM3Msl6sVcPskpRUrMc6YFn4JifH8qu+Wqw7LrrLALQXEVNVD57NfVlERqvqhEO9QESGAkgp9PA1ALJFpJGqbo091hdAKoDxiJ69+TuiZ8ECABYByAAQLGLuG0Sk4FSeDQDMK7TNJbGzVwU9rapzY4WuCYB7Yo+/DOCZgxuJSD1V3YXoCZf9AOIBJAPIAXAzgH/HNm0DoG7s1hLAbQCGx57LAtAVwO9Fe4vlE2f5q8BExOXxeLbfdNNNdRo1auR0HDoOkUgEE3+caK1ds8YYfNkLcl6zHkd/URmUF/Ti4i/6aVxcUPud3YVnxIlKUXpGNob8Nh839/wbOjc7z+k4VMb5gvmYtuwbe/qKsUY9l2m9VKuG2SmxeIrVx5kZ1tCsrPF5llWUYW7FSkTOBHARgEmIXkv1GKLFYrCqpse2GaWqfQu8ZoSq3lLwcRHpj+jZnh8BfIToWZ7HAIxS1bUFXjvjEDFuKzwML3YN06DY3QdVdcUR3sMYVT3iP8tDbRO7Xqz3EV62QFUXxK7LegrAVQDmInr26hMAMwvOzigiXQE8GtvnTACfqOpPR8pVUfEMVQWmqhER+eevv/767p133smzVOXEgQMH8NVXX9kIWJh591dSN6W205GKJGxFcNu3T9khO18Hntm90p3+J3Ja49Tq6Nulg34143VJrVIPjdMKj0wi+n+Jccm4rMtdxrkdrsXUpaPl7lXj0MDlsl6unWqeklD0SYQCto1Ps7JC+bb9QjHGLRIRaY3o2ZQBqmqJiAfAXYfYNFFEhiBamFYfYj9tADRR1adj959H9MzUoexQ1VsKvPZZAH+ZnldVVwPoeVxv6Dip6loRWQ/gVQAdAZiInj3bCOAxVfXHtpsnIkFEi+dviF4Ldi6AqxG9tgoikgTgTUTPdt0KoB6AQSKyTlU3l+T7KIv4jXHFN3z37t2hnTt3Op2DjkF6ejo++ugjtEw6CQvvHWuW1zKlqnjkx39bm7O36APndeXCvUQOOaVhPbmgTTP7w4mPaVbeXqfjUDmQFJ+CK7v1M1686Ws0aXGx3LZzD67Yut1a6fcXaX/f5eYqgLlHOuNSWlR1jar2PzjMT1Wnq+onh9juclW9V1UHqupfrlNS1dUHy1Ts/nJV/bikcsdmGiw4GUVqoRn67jiWbWK7awSgIYALVfU8VT0fQD6iw/QKSgEwX1X9qupDdGhhtQLPewBkA9igquHYkMetAMr8lPAlgWeoKjhVDRmG8dKMGTP+ffPNNxfvoGgqNqqKuXPn2jNmzDAe634HHuh+a7luIG/M/MSevmWePHZhd8Pj4q8ZIif1bHWykZHvs9787l554aZRhscd73QkKgeSE6riqu73Gb1PvQFTFn+Fm9dMRFO323o1rZbZKv7Y/hsKq2JQZoY/z7afOfrWFdbBacgPagTguCakiE2kcaTZBg866jaqukVE5gGYEps8wgYwK3Yr6DkAX4vIwf+JBxAdBnhwP9kiMgHAbyISQbRTTFLVZaiEeA1VJSAiiS6Xa3e/fv1Satcun2c8KrJQKIRx48ZZ29K3Gl9e/YZ0aXiK05FOyMhlP+gL0z7AgF6nS91qha/fJSInWLaNT2YusPKCcXjm+i941piO2wFfFn5a/KU1b+1ks7nbbb2WVstsdpRiNT43F6/s27swz7K6lFJMIkewUFUSLpfr2RYtWjx9/fXX/2XcLjknKysLI0aM0CpIsH+85WOzemL5LiDTN89H/3HP4uZuHdC6Hss7UVkSDEfw/i9ztHpKM/vBS9/mdY1UJDneDPy0aLi1YMNUs6XHbb2eVttsEhf3l+0sVfTevMm7NxK5UlV/cSAqUanhV1SVhGVZH2zYsEGzsrKcjkIxGzZswJAhQ9Aj7VTMumdkuS9TK/asw73j/4lLOjRjmSIqg+LcLtzXs6vszFhtjpr1Hr9NpSKplpSKG895zHyu7xeoctJZuHL7Tty0bbu9LfTndQknHjgAr21vBDDNmaREpYdnqCoRt9v9atu2bR+58sorOYDeQaqKGTNmWHPnzjVf6Pkgbj3tSqcjnbDtubtx0ef3oGOjVFx6Shun4xDREezJzcN/ps3BZaffi14drnE6DpVzWXl78ePCz6wlm38zO8R57NfSahtpbjfOj56dukJVWaiowmOhqkREJNXlcm174IEHEqpWrXr0F1CxCwQC+Oabb6yMPfvl2xveM9qmtXA60gnLCeShz2d3aY0qht5+xmk8601UDmzYm4Fhsxfh7vNfQLtG3Z2OQxVAxoFd+HHBMGtZ+hzzJJdh7wkFV3hVOyo/aFIlwA8/lYiqZojIJzNnzgw4naUy2rdvHwYNGqRxXsGC+8ZUiDIVjIRw8+jHbNMM2SxTROVH87RUXH1aWx32y/O6M7PSLRlDJSA1pR7u6P2s+bdrhmBLKCxe1ZedLlMikiYiPQrc7yUiR/1GWUSuOsrzZ4tIzaNs005EijSFeFFzF/FYybHZ/go+1qAkjlWR8QNQJRMOh19cvny5xWupSteKFSt06NChuKxpL0y983Mz2VP+5wax1cbA7/9l7crbhYHndeMF7kTlzOlNGspZzRvr+xMetPP9OU7HoQpi856V6nHHL1LVb53KICI1ReRSANcD6C8il4pIKwAXAqheYLvlBdZp6iMiI2JP3VBof61ii/cedC6AWgWeH1VgP2tjD18LoH4J5U4Wkd2F1pmaISInFdimmojsOsQ2bWLPH5zOfSWAubHnnheRZgDeKrCfOwq8NiAiM2M///143ltFxwViKhlVzXS5XG9MnTr1bzfccEP5/1Rfxtm2jSlTplhLly413u3zNK5o01uczlRcXvz1Q2ve9iXyxEVnGC5OwUxULvVp18LIyPNar429x3q+70jT5fI4HYnKsbAVwoQFQ/2BkPcRh6MogAiAEKLrLEVifxa2WlX7HrwjIrccZn+e2O1wBMDBIlVwBe3hIvKGqh7rulPHmhsAJqrqPUfZ3zoAXxR6bCMAqOpUEdkI4G4A+wEMAfCXkqSqn4vIIgB9AUxEdB2tLwEsPJY3VFmwUFVClmW9vWnTpkd37dqVWK9ePafjVFherxdff/217c/1yrQ7vpDG1Y/ri6oy7dNFY+xRy340HuzdVRI9/ABGVF6JCG7seqo5aPpc+63x91t/v/YTnm2mIpuzZqIdsSMLVfV3J3OoahaAySJyJoDGsYVxIVLk7zRbAmhd6LFUEamqqrmIFqEHEB35lVBgOOBtqroWx6iYc1uIntW6A0Aa/r/obQHwW+zntwA8AuBkAM8iWuC+AuCPHVcA3ATgAIBXEC168QCuBHCFiPxTVa2ihKto+LVyJaSq3kgk8syUKVPync5SUe3cuRODBg1CHammC+8dY1SkMjV5/Sy8/tsQ47YzTpXUKslOxyGiE+QyDfQ7u4vh9e82Ppny3OG+DSc6olA4gIkLPw8GQt7HnM5SwGUATil0jdDLInL54V4gIkMBFF7H5BoA2SLSqMBjfQH0iv08G9GzO08gesanLYAMAMESzH3JIYbzdY+9h5qIlsB7Ypm2xf58AoBXRA5+m24genZqJ4CD/0O/GcCe2M9tANSN7WsggMUA7gNQB0AWgK5FfH8VDgtVJaWqn+zZsydv82ZejFzc/vjjD/3iiy9wZ4erMP7mj0xPBRpCs3jnKjz0w4u44rSWOLn2Ea/HJaJyJMHjxoBe3WT9zgXGhAVDnY5D5dDMVd9bCp2hqoudzgIAsbM8EQAvA3inQDl5RlUnHO51sWF0Bwrspz+AqQCeBvCuiBwsWx+q6vjYaz4E0BvABQAuB/AiotdQ/eXsjYi0KVCA2hclt6rmq2pdVe0JIENVe8Zuc2Pb1gLQrcDth0L3D0468TqAkQDWA+gC4F8AngLwY+w4q1T1LQCzAHQGUA9ADwCrVPUtp89EliUc8ldJqWpYRB6dPHny0AEDBiSfwGlwiolEIvjhhx+s9evWG59e8TJ6ndzN6UjFakv2Dtzy7RM4s0VDdG7c0Ok4RFTMaiQlov85XfDR9G9Qu2pDdGt5odORqJzwB/MxefGIUCDse9LpLAAgIq0B3AZggKpaIuIBcNchNk0UkSGIFp/Vh9hPGwBNVPXp2P3nET0zdSg7VPWWAq99FsBfrlVX1dUAep5g7iNS1bUish7AqwA6AjARvRZrI4DHVNUf226eiAQBXIToMEBBdMKNqwGMiGVKAvAmome7bkW0VA0SkXWqym/lY3iGqnL7Njc3d+fq1X/5HULHKTc3F598/Im9N303Zt89Uipamcr05eC6kQ9q87SqemG7lk7HIaIS0rBGNdzcvSNGz3obG3YtczoOlROT/hgeUuh3qrrK6SwAoKprVLX/wet7VHW6qn5yiO0uV9V7VXVg7CxT4edXHyxTsfvLVfVjJ3PHZiP83zA/RK/lKjjs747Ypo0ANARwoaqep6rnA8jHX4fppQCYr6p+VfUBmAegWoHnPQCyAWxQ1bCqbgWwFUCRpoSvqHiGqhJTVVtEHpwyZcq4Vq1aJZkmr0Uuii1btmD06NHoXv9UfHHH66ZRwWa884cDuOHrh+2keOCmbh0r1psjor9oWy8NF7dvaQ/+6W/y9HWfSWpKXacjURm2P3cnZq/+MRK2gk84ncVhB6chP6gRgGOd3e+YxSaqmHwM220RkXkApsSGDdqIDt2bVWjT5wB8LSIHO0EA0WF/B/eTLSITAPwmIhFEu8MkVeU3LgUIF7Cm+Pj433v37t2tc+fOHPd3HFQVv//+u/3bb78ZT/S4GwO73eR0pGJn2RZu+/Ypa23mOjxx4RkVriwS0eGN+2OltWxnhvzrxpFGgocT0NChDZr0tHfdzsWvRqzwy05nIXIKPx0RgsHgg9OmTfOHQiGno5QboVAIo0ePtn6f/buMvv69ClmmVBVPT3nbWr53tTzUuzvLFFElc8Vpbc0G1RL19TH9Ldvm5H/0V+t3LsHG3cu9lh152+ksRE7iJySCqv6hqr/Omzcv4nSW8iAzMxODPxqsgf35mN//Gzm9wV8m6akQ/jvvK/uHtdOM+8/tYsS7OTqYqLIxRHBbj06my/DJ+z88wkZFf2LbFr6e9a43FAk8oKoBp/MQOYmFigAAwWDwkdmzZ4cPHDhw9I0rsfXr1+Pjjz/GmXVPw8y7vzKrJRReqqJiGL/6F/3P3C+Mu87qKNWT/jJJERFVEh6XiXvP6Wrsy9koI6a/wWsE6H/mrpuseb7s9SiB64SIyhsWKgIAqOomVf1g8uTJfqezlEWqimnTptljx4zBS70exqDL/yUVdQjc3G1L8eRPr8t1ndvipJrVnY5DRA6rEh+HAT27yZLN02Tq0lFOx6EywB/yYvy8IYFA2NdPeTE+EQsV/b9IJPLixo0bvVu3bnU6Spni9/sxfPhwe/nipfjh5iG46dTLnI5UYtZnpOPOsX/DeW2aoENDzuxFRFG1U5Jx11mdMWnRMCzZPNPpOOSwyX+MCKnqBFX9w+ksRGUBCxX9j6p6w+HwwO+//97LC5Cj9u7di0GDBmmC36UL7/3OaJPWzOlIJWZPXgau//ohtG9QS3u1OtnpOERUxpxcqyau7dROv5z+MrbtX+90HHJIxoFdmLlqvBUI+x5zOgtRWcFCRYWN8fl8KxcuXFjpG9Xy5cv1008/xVXNeuPnO4aZiZ54pyOVmPygD9d//ZCmVvHY13Zuz+nzieiQOjVuID1bNrE++OERPeDLcjoOOWDM74N8CryuqruczkJUVrBQ0Z+oqgaDwbt+/fXXoNfrdTqOIyzLwqRJk6xJEyfiPxc/i1cufKxCF4ywFcHtY56yA1aeffdZnfg7gYiO6Pw2zc029VLt18bcbYciXG6jMtm4aznW71zijVihN5zOQlSW8MMT/YWqrlbVT3/++edKN0FFfn4+hg0bZm9es1Gm3TlcLm3Vy+lIJUpV8eikV6wNmZvxYO9uXGuKiI5KRHD96R3MmkkuvPkd16iqLKLTpL/jDUUCD6lqpft8QHQk/PREhxQOh59Zs2ZNcMeOHU5HKTU7duzAR4MGob5ZEwvvG2M0qlbP6Ugl7q1Zn1q/bvrdeLB3V8Pj4lpTRHRsTMPA3Wd1NkLhTGPI5GfYqCqBOWsn2bnezI0ARjudhaisYaGiQ1LVA+Fw+KEJEyZ4K/qMqKqKhQsX6vDhw3HPqdfhu5v+a7hNt9OxStyoZT/q0EXfGP3OPk1SEiru9WFEVDLi3W4M6NlNtuxdYoz9/b8V+38UlVyONwPj5g4OBsK+WzhNOtFfsVDRkYw4cODAhiVLllTYX56RSATjxo2zpk/7FZ9f+SqePPsepyOVit+2LMA/f3lfbuzaXupVr+p0HCIqp6olJuDec7pizurvZfbqH5yOQyXk65nv+BT6H1Vd6XQWorKIhYoO6+AEFT///HPA7694w6Vzc3Px8ZCP7YxtezH7nq/l7KZdnI5UKlbt3YD+457FRR2aoXW92k7HIaJyrn71qri1x2kY+/sHWLdjsdNxqJgt2zIbG3cvzw5Hgs87nYWorGKhoiNS1SWqOnLKlCkBp7MUp82bN+Ojjz5C+6onY17/b8zayTWdjlQqdh7Yi76jHkHnJnX1jGaNnY5DRBVE67q1cdkprfXjKf/QvdnbnY5DxcQf8mLkb2/7gmH/zapaoT4HEBUnFio6qlAo9Pjq1au9mzdvdjrKCVNVzJ492x41ahSe7HE3vrj2DaOyzGyXE8jDtV89qA1qJNmXn9qmQk8FT0Slr0ezRtK1aQP7ne8H2r5AvtNxqBiMnzckGLEj36nqb05nISrLKscnSTohqpobDodvHzdunC8UKr9rjgSDQYwaNcqaN2cuvr3hfdzbpa/TkUpNMBLCLaMft8UM2necybWmiKhkXHpKa7NxzSr62ti7rIgdcToOnYDNe1Zh4YZf/MGw7yGnsxCVdfxgRcdEVSeGQqFJv/zyS9DpLEWRmZmJwR8N1lCmD/Pv/dboVL+d05FKja027p/wgrUjbyfuP7eb6XQeIqq4DBHc0r2jmeAKy3vfP2g5nYeKJmKF8cWvr3pDkeC9qprtdB6iso6Fio5ZKBS6b+nSpf5t27Y5HeW4rF27Fh9//DF61j8ds+4ZaVaNr+J0pFL17+mDrLnb/pCHe3czXCb/yhNRyXKbJvqf09XIzttmfDbt5Qo7S2xF9vOSryPeQO4CAN86nYWoPOCnKzpmqpoZDofvGTt2rDcSKftDOWzbxi+//GKP+24cXj73UXxw2T8r3XVDwxaNtb9aOsG4r9fpRmKcx+k4RFRJJMV5MKBnN1m1daZMWjTc6Th0HPbmbMfUpaNCgbDvDq45RXRsWKjouKjq2GAwOHP69Oll+mIqv9+P4cOH2yuXLMfEWz9G31MucTpSqft5w2y89ttg47YzTpXaKclOxyGiSia1ShLuOasLpi4dgUUbpzkdh46BrTaG//qq19bIM6pavoajEDmIhYqOWzAYvGvhwoXBXbt2OR3lkPbs2YNBgwZpctCjC+8ba7Sq1dTpSKVuya7VeGDCC7i8Y0s0q105poQnorKncWp19O3SQUfOeB3pe9c4HYeOYu7aSbo3Z3u6ZVsfOJ2FqDxhoaLjpqp7wuHw/WPHjvVaVtm65njZsmU6bNgwXNviAky+/VMzwR3vdKRSl569Ezd/8zjOaNEQpzdp6HQcIqrkTmlYT85v08z+cOJjmpW31+k4dBg53v347vfBgUDYd5Oqlq3/uROVcSxUVFQjvF7vwlmzZoWdDgIAlmXhxx9/tH6aNAkfXvJPvHT+I5XueikAyPTl4LqRD2rztGrap11Lp+MQEQEAerY62ejQIM1+87t77VCY68OWNbbaGDb1Ja+t1puqutzpPETlDQsVFYmqajAYvG3OnDmhffv2OZolPz8fn376qZ2+brNMv+tLubhlT0fzOMUfDqDvqEfshDi1b+p2aqUslERUNokIrunUzkxL8eD1sf0s27adjkQFTF8+xtqVtWVj2Aq95HQWovKIhYqKTFW327b9+JgxYxwb+rd9+3YMGjQIJ7lq66IBY42GVes6ksNplm2h37hn7Sx/hg7o1YVrTRFRmWMaBu48o7Oh9gHjv5Oe5JCyMmJn5ib8uOjzQCDsu1pVy/4UvkRlEAsVnRDbtj8+cODA/GnTppXqrH+qigULFuiXw79E/47XY8xNH5guw1WaEcoMVcUzP79rLd29Cg+d3900DP61JqKyKc7twn09u8qOjNXmqFnvcUpuh4UjIXzy8/PeiBV+QFU3O52HqLziJy86IbGhf30XLVrk3by5dH4Xh8NhfPfdd9aMX6fji2texxNn3V0qxy2rPpr/tT1+zVTj/nO7GPHuylkqiaj8SEmIx309u2HB+kkyfflYp+NUauPmDQnm+XNmqNpfOJ2FqDxjoaITpqr7w+HwDWPGjPH7fL4SPVZOTg4+HvKxZm3fj9/7jZazGncu0eOVdd+vnqbvzfnMuOusjlIjOdHpOEREx6Ru1Sq484zOmLBgCFZune90nEppzfZFmLdusjcY9t3GBXyJTgwLFRULVZ0aiUQ++e6773wl9Xt506ZNGDx4MDpWb6lz+482U5Oql8hxyot525fiyZ9ek2tPb4tGNSv3PwsiKn+ap6Xiqo5tddgvz+nOTI42K035gVx8Nu3fvlAkcIOqZjmdh6i8Y6GiYhMOh5/cvn379kWLFhXr9E2qipkzZ9qjR4/G38/oh2HXvGpU9uuENmSk444xf0Ov1o1xSsPKOREHEZV/XZo2lDObNdL3Jzxo5/tznI5TKagqvpz+ui9ihYep6i9O5yGqCIRneak4iUgLt9u95J577kmsXbv2Ce8vGAxi7Nix9u7tu/D1de8Yp9ZrXQwpy7e9+Rno89ndenJaMq47vQOnR6fjFgiH8e2iFcgLBJESH4ebunbEmD9WICPfC7dp4rbupyGuwPV4k1euw+b9WfC4TNzctSPCloWv5i1BxLZxU9eOqJmciEnL16Jnq5OR6HE7+M6oPFJVjJi7xNqaHcDzfUeaLpfH6UgV2ty1P+mY3/+7JRj2t1VVLgpGVAxYqKjYGYZxd/Xq1d8fMGBAkstV9EkSMjIyMGLECE11V7Un3DzYTIlPLsaU5VN+0IdLh/dXw+W37+3J6dGpaPICQagqUhLiMWn5WjSpVQM1kxJROyUZ8zZtgyGCLk0bAgB25RzAvM3bcPVp7bB4604c8AdgGAbqV0uB2zSxeX8mmtauib25eTi9SUOH3xmVVxHLxqDpc21baujfr/2Ev9tKyP7cXXh1TD9/KBLoqqornM5DVFFU7nFTVCJUdVh+fv70KVOmBIu6jzVr1uCTjz/BeQ26YsbdI1imAIStCO4Y+zfbZ+Xa/c7uzA8cVGRV4uOQkhAPAIh3u5DgdqN2SvTvWJzbBbfr///XsO9APhrVrAYAaJGWil05B+AyDIQsC8FIBAkeNxan70Tnxg1K/X1QxeEyDdxzdhfD699tfDLlOa76WwIs28LQqc97LTvyLMsUUfFioaJip6oaCoVuW7ZsWd769euP67W2bWPq1Kn2+HHj8er5j+H9S5/lkDZEh8Q8Puk1a33GJjx4XjeuNUXFYnduHvbnef9XmHJ8fqzetRft6tf53zZpKclYu3s/VBWbM7Jgq+K0RvWxauderNq1FxHbRut6tTFx+Vr8tGIdbJujHqhoEj1uDOjVTdbvXGBMWDDU6TgVzsRFn4czD+xeatmR95zOQlTRcMgflRgROSsuLm7K/fffn1ClSpWjbu/z+TB69Gg7NyMH3/X9wGhRq0kppCwf3p71qTV00TfGYxf2kINnFohOxMqde7A1Mwd92rWAaRhIz8jCH1t34pIOrVF4PbPpazdh7e59aFqrJkKWhctOiV7L6AuFMXPdZogIup18Erbsz0KCx42WdWo58ZaogtielYOPps/D9Wc9jm4tL3Q6ToWwatt8fDr1haxQJNhWVfc4nYeoouHX3FRiVHWWbdvvffPNN17bPvIIjt27d2PQoEFaNZygiwaMZZkqYPTySTpk4Wij/zmdWKaoWOw7kI/N+7NwSYdWMA0DvmAI8zZvx9WntftLmQKAXq1OxoBe3WEa8qdZJWet34KzWjSBLxSCZdtQAGHLKsV3QhVRwxrVcHO3jhg9621s2LXM6TjlXlbeXnz2y7/9oUjwSpYpopLBM1RUokTE9Hg8Mzt37tz5/PPPP+TUTUuXLtVJkybJrR2u0Bd6P8QhfgXM3LIQd3/3D9zUrT3a1EtzOg5VEHM3bcXsDelIiov+lTy9SUP8smoDqiZGC3vrurXRqVF9rNy5F12bNsTgGfOgCrSqWwu92zQHEJ2sYntWDro2PQk7snIxdvFKJMd5cFuP0+A2eYkfnbiZ67fYU1ZtkKev/UxSU7g8RFGErRDe/G6gd1/uzpfCkeDrTuchqqhYqKjEiUgtt9u9+uqrr05t1arV/x63LAuTJk2yVq1cZXx4yXPSp8VZDqYse1bv24irRgzEBe1OxpnNGzsdh4io1H33x0pr+Y4M+ddNI40EDycnOl5fz3w3sGjjr78Fw76LlB/4iEoMh/xRiVPV/eFw+NJx48b5MzMzAQB5eXkYOnSovX1DOmbc9SXLVCG7DuzFDV8/gtMa11GWKSKqrK7s2NasXz1RXx/T3zra0HH6s0Ubp+nCDb9kB8O+vixTRCWLhYpKharOj0QiT44cOdK7adMmfDToIzSJq6cL7htjNqha5+g7qERyA3m4duRDWr96gn1lx7YcAklElZZhCG7v0cl0GT75zw+PslEdo11ZWzDyt3f8oUjgYlXNcToPUUXHIX9UakRE3G73RNu2L3q422149Mw7nY5U5gQjIVw38kF7v3+PPtSb06MTEQHRxajf+XmWtj2pJ27p9RS/aDoCXzAfL397t++AL2ugbVtfOJ2HqDLgpzUqNaqq4XD4ujjDvSE5LpFTgRViq42HfnjJ2nZgOx7gWlNERP9TJT4OA3p2kyWbp8nUpaOcjlNm2Wrj06kv+vzB/K9YpohKDz+xUalSVa8vHLjgjZlDvb9vXex0nDLl5ekfWbO3LpSHe3c3XCb/ahIRFVQ7JRl3ndUZkxYNw9Its52OUyZNWvRFOH3fmrWhSOB+p7MQVSb81EalTlXTA5HgVfeMe8a3I5dLYgDAF4vH6Yil3xv39TrdSIw75OzyRESV3sm1auLaTu10+LSXsG3/eqfjlCkr0n/Hr8u/PRAM+y5R1bDTeYgqExYqcoSq/hqMhP51yzdPeP3hgNNxHDV14xz8e/ogubXHKVI7hdMCExEdSafGDaRnqybWBz88ogd8WU7HKRP25mzH57++4g9Fgpdx8V6i0sdCRY4JWeG39+RnTH504iv+yjo5ytLda3D/98/j8lNbonlaqtNxiIjKhfPbNDdb10u1Xx97jx2KhJyO46j8QC4++PEJXzgSelhV5zqdh6gyYqEix6iqekO+W2dsWbDlnTmfVbrhCenZO3Hz6MfRo3lDdGna0Ok4RETlhojghtM7mDUSDbz53b2Vdo2qsBXCoIl/9/qCeR9bduQTp/MQVVYsVOQoVfV7Q75zhywYlT1m5eRKc5oqy5eD60Y+qE1rp+hF7Vs6HYeIqNwxDQN3n3W6EQplGEMmP1PpGpWq4otfX/Xvzd0+IxQJPu50HqLKjIWKHKeqe/3hQK9/THnHO3fbEqfjlDh/OIi+ox614+PUvqV7R66nQkRURPFuNwb06iZb9i4xxv7+30rzpRwA/LhwWHjN9kUbg2H/dapa6QolUVnCQkVlgqqu9kcCV9w19mn/hox0p+OUGMu2cO/4Z+0M/369r1cX0+k8RETlXbXEBNx7TlfMWf29zF79g9NxSsW8dZN1+orvMoNhX29V9Tudh6iyY6GiMkNVf/WFAwNvGPWIb7+3Ys7c9M9f3rcW71qJh3t3M11cuJeIqFjUr14Vt/Y4DWN//wDrdlTsNQ7X7VyC0bP/kx+KBM5V1X1O5yEiFioqYyzb+jw/6H3/ptGPVbjp1IfM/9r+btUU4/5zuxjxHrfTcYiIKpTWdWvjslNa68dT/qF7s7c7HadE7Mneio+nPOcPR4JXqOoap/MQURQLFZU5/kjwme25eybdN/45v2VbTscpFj+s+VXfnj3MuPPMjlIjOdHpOEREFVKPZo2ka9MG9jvfD7R9gXyn4xSrPH82/vPDE75QJDBQVac7nYeI/h8LFZU5B6dTX7Bj+coXf/1v0Ok8J2rBjuV4fNKrcnXn1micWt3pOEREFdqlp7Q2G9esoq+NvduK2BGn4xSLUCSID398yusPe/9j29bnTucpSETSRKRHgfu9RKTqMbzuqqM8f7aI1DzKNu1EpMqxp/3L698q8HNdERlwlO3vE5GeRT0eVVwsVFQmqWowP+S7cNTyiXs/+2NsuT1NtTFzK2779in0bNUYHU+q73QcIqIKzxDBLd07mgmukLz3/YPl9v8fB9lqY9gvL/oz8nZPCUeC/3A6z0EiUlNELgVwPYD+InKpiLQCcCGA6gW2Wy4iM2K3PiIyIvbUDYX210pEni/w0LkAahV4flSB/ayNPXwtgOP+n+vB/QDoXODnuIL7KnCsg7f2h9jPHQWeD4jIzNjPfz/eTFS+sVBRmaWq2b6wv+erMwbn/bLxd6fjHLd9+Zm4buRD2rZ+TT2vTTOn4xARVRpu00T/c7oa2XnbjM+mvVyup1MfP29IaMOuZWuCYf9NqlqW3osCiAAIAbBjPx9q+vbVqtozdpt8hP15YrfDEQBrY7dlBR4fLiLXHldy4HFEc1sAAgAeO8Q2ewrk7qmqKwpvoKqfA3gAwGwA/wSwHMDfALxxnHmonGOhojJNVbf4I8E+90943rdox19+l5VZ3pAPN4x6WKslmfb1p3fgWlNERKUsKc6DAT27yaqtM2XSH8OdjlMkU5eOisxe/ePeYNh/gaqWqSHwqpoVK0irAOxV1cmquv4EdtkSQOtCj6UWGD6oiJaXhxA9I3ZwOOBtqjrmOI91PYCXAFwA4N8AbjqO1z4sIpdL1M0AmgB4BcC7AP4OoDmAf4sIl0apRFioqMxT1fm+cOCaW7990r9m3yan4xxVxI7gzrFP2/nhXLv/OafzFyoRkUNSqyThnrO6YOqSEfhjY/max2HWqgn2T398mRmKBHqoaqbTeY7gMgCnFCoQL4vI5Yd7gYgMBZBS6OFrAGSLSKMCj/UF0Cv282xEC8sTAO4G0BZABoCiFM3/xPaxG8A9iJahwqqJyPMi8qKIvCoiF8Yef19VJwBoA6AuokVwIIDFAO4DUAdAFoCuRchF5RQLFZULqjrZG/Lfcd3XD/m2ZJXd6XBVFU9Oet1au389HurdzTS41hQRkaMap1ZH39M76IgZryJ9b/mYaXzB+qk6bt7g7FiZ2uF0nsMRkTMRHer3MoB3CpSqZ2Kl45BU9R4ABwrspz+AqQCeBvCuiBwsWx+q6vjYaz4E0BvRs0qXA3gR0Wuo/nKdnIi0Ody1TyLSFMCNAFYAGIfo8MFrADQCkF1g0xsAfADgHQAvqOqUQu9hlaq+BWAWgM4A6gHoAWCVqr6lquXvWgUqMpfTAYiOla32Nx7TXf3qrx54Z9LtnyTWTantdKS/eG/O5/bkDTONRy/oIR4X/3oREZUFp5xUTzK9PvvDiY/JM9cPl+rJtY7+Iocs3TJLR81690AoEjxLVTc7nedwRKQ1gNsADFBVS0Q8AO46xKaJIjIE0eKz+hD7aQOgiao+Hbv/PKJnpg5lh6reUuC1zwL4y1okqroaQM9D7SD2z/QtEbkD0eF5By9yvgAFrqVS1VwR+VhV+xd4+bcocEZMRJIAvInoWa5bES1Vg0RkXVn+d0fFj1+fU7kSssJD8oLel64e+YAvy5fjdJw/+XbFZP1owddGv3M6SdXEeKfjEBFRAb1anWx0aJBmvzG2nx0qowvHr96+EMN/fdUbigR7lfWFe1V1jar2V1Urdn+6qn5yiO0uV9V7VXVg7CxT4edXHyxTsfvLVfXjkk0PIFr+LlDV81T1PESvqbq30DZ/GpaoqpmqWnCBMw+iZ7U2qGpYVbcC2AqgyFO5U/nEQkXlTiASfC3Tmz3ompEPenMDeU7HAQDMSl+Ef/z8tvTt2hb1qx91+Q0iIiplIoJrOrUz01I8eP27fpZtH2pCOuds3LUcQ39+3huKBC9U1SVO5ymjzi84lTmi10EV1WcAfhaRaSIyDcCzAIYU2ubUQ0yffuvBJ1U1G8AEAL+JyK8iMhPANlVdBqpUpGzNwEl0bEREEt3xgxpXb3Dr2Js+TEqO+8sZ/1KzZt8mXDliIM5v1wRnNW/iWA4iIjq6YDiC936ZrTVTWugDl75VJr5Y3rpvLf7zwxO+YMR/uapOczoPER2fMvGLhOh4qar6woGBW7N3jr3pm8e8foeGb+w+sA83fP0wOjZKU5YpIqKyL87twn09u8n2jFXG6FnvO/6t8q6sLfjgxyf9wYi/L8sUUfnEQkXllqqqN+y/a33Glp9u/fZJXzASKtXjHwjm49qRD2qd6gn2Vae15VpTRETlRNWEeNzXsxvmr58oM1Z851iOfbk78N6ER/3BsP9uVf3BsSBEdEJYqKhcU1XLG/LfuGrvhul3f/cPX9iKlMpxQ1YYt37zpG2L377zjNP494iIqJypW7UK7jijM76fPxgrt84v9eNn5e3Fu98/7AuEfA/ban9d6gGIqNjwgyCVe6oayQ/5rv5j58q5d4192l/SZ6pUFQ/+8KK1NWerPnBed641RURUTrVIS8VVHdvqsF+e091Z6aV23Oz8/Xjn+4d8/pD3OcuO/GVmPCIqX/hJkCoEVQ3lh3wXL9q5Ysat3z7p84eLsnD6sXllxmB7dvpCebB3d9Nl8q8QEVF51qVpQzmzWSN99/v77Xx/TokfL+PALrz53UBffuDAi+FI6O0SPyARlTh+GqQKI1aqLl++Z+3kG0c94vOGfMV+jC+XjNfhS8bJvT07G8nxnmLfPxERlb6L2rc0mteurq+NvceOlOAohz3Z2/DmuPv93uCBv4UjwddL7EBEVKpYqKhCUdWIN+S/fu3+zeOvHfmg90Aw/+gvOkbTNs3Fi7/+V27t3kHSqnLNPiKiikJEcGPXU80qcYq3v7/fKolj7MzchLfHP+j3B733R6zwXxa4JaLyi4WKKhxVtbxh/62bs7Z/fdWI+73Z/gMnvM9lu9diwPh/4bJTW6B5nVrFkJKIiMoSl2mg39ldjHzfbmPoz/8q1lV/t+5bi3e/f8QfCHnvtOzIZ8W5byJyHgsVVUiqavvCgf7bc3d/esWX93kzvNlF3tfWnF24afRj6N6sPro2PakYUxIRUVmS6HFjQK9usm7HPGPCgqHFss9Nu1fgPz884QuEfTfYao8ulp0SUZnCQkUVlqqqPxx4ZE/e/g8uG97ftycv47j3ke3PxXUjH9QmtVLsizu0KoGURERUltRISkS/c7pi+vJvMG/dlBPa19odf+C/k/7uC0b8V3KdKaKKi4WKKjRVVV848PR+X/Zrlw7v79uRu+eYX+sPB3HjqMdsj8eyb+3RkX9XiIgqiZNqVMPN3U7FN7PexsbdK4q0jxXpv+PjKf/MD0UCfVR1ajFHJKIyhB8SqVIIhIMvZftz/3nZ8Ht96dk7j7q9rTYGfP+cvc+3Rwf06mqWQkQiIipD2tWvgz7tW9of/fSkZhzYfVyvXbxphg6b9u+8UCR4nqrOKqGIRFRGsFBRpRGMhN7JDeQ9fvmX9/rW7d9yxG2fm/q+tWjncjzcu7vp4sK9RESV0tktmhidTqpnv/XdvXbgGJfimLduiv3ljDdyw5Hgmaq6oIQjElEZwE+KdMxEpJrTGU5UyAoPPhDI73/liAH++duXHXKbjxeMsses+skYeG4XI97jLuWERERUllzZsa1Zv3qivj7mHsu2jzz534wV46xvZr+fHY4Eu6vq8lKKSEQOY6EqJiKSJiI9CtzvJSJVj+F1VxXHfo4j5zlHeT5eRD4/zNPFM+WRwyK29VV+yHfFrd886Z24doYWfG7i2hn61qxPjTvO6Cg1kxOdikhERGWEYQhu79HJNMUn//nh0UM2KlttjJs7ODRhwdDdoUjwdFVdW9o5icg5LFQnSERqisilAK4H0F9ELhWRVgAuBFC9wHbLRWRG7NZHREbEnrrhePZzHLlmiMh8EUmP/Xx+7KkBBbb5XERmxp5fJyK9D7GfGw7mBnCliMyO3X+4wDbJIrKrwPs7eGt5vLlLi6pO9UcCZz068eWcYX+MtQBg4Y4VeGTiy3J1p9ZoUquG0xGJiKiM8LhM3Nuzq7E3Z4N8NePNP30RF7ZCGDb1Rf/sNT+uDkUCp6rqkceUE1GF43I6QAWgACIAQgDs2M+H+gZrtar2PXhHRG4p4n6OLZRqTxHpA+AOVe0rItNE5BkAhae5u0BVAyJyD4D+AC4p9Px4AFsB3ATgJwDNAHwDYP4xxKgFYF1R30NJU9UlItLp9d+GzFy7f1OdH9b86urZqhE6NqrvdDQiIipjqsTHYUDPbvL+L78grdpJ6H3qDfAF8zFo0t99u7PTZwbD/qtV1e90TiIqfSxUJ0hVswBMFpEzATRW1ckAICKO7OcgEamFaDkaKyIPAOitqioio47wsu8ALATwzwKP3QwgG8DfVNUvIh4AlwJ4QkT+BeDgDHgtYn9+DuCOAjk8qhoq0psoBaq6RUQ6/rj214UeNxr0bNmUfyeIiOiQaqck466zOmPozE/hccdj2rJvfXn+7C9DkcD9qmo5nY+InMEPj8XnMgDtRcQs8Ev1ZREZraoTDvUCERkKIOVE93OI/aYAeALA31XVKyLdAZwLYNqhcotIGMCpiA4BbVBgPx0BNI3d7RQbNlhwLY1eAPbjz2e1FgF4oMD92bFbmaWqGSLSJs4yx/53+tyz+53VJSkxzuN0LCIiKoNOrlUT57Y6WcfP+6/Yar4QsUJvqqoe/ZVEVFGxUBWD2FmlCICXAbwjIo/FnnpGVdMP9zpVvafgGaPj2Y+ItAEwKHb3QVX938qDqnoAwN9ExC0ijwI4G4AZK1ZPFNjNawDqxH4eA2AZAD+AwbH9LAGwRES6AngUwMkAdgL4RFV/KpBlJ6Jntwq7V1XL7JC/gmJn3y7dm5v/3jtTZ909oGf3RE5KQUREha3etRfT127yhyyrn2pkpNN5iMh5LFQnSERaA7gNwABVtWJD4u46xKaJIjIEgAVg9QnsBwCgqqsB9DxKvBcA7ABwO6JF7RIALx7cr6quFZGLAYxW1Z2xHALguQK5kgC8CeAeALcCqAdgkIisU9XNsf1kFc4iIk8AqHKUfGWKqtoAHnKZ5vp3p856o9/ZXRIa1Tzu+UCIiKiCmrV+izVpxbq8sGVdpKrznM5DRGUDC9UJUtU1iE7mcPD+dADTReS1QttdXvC+iHQryn6OUx0AI2NnrCAicxGdXKKg2gD+t9hSbNjCtgLPexC9hmpD7LmtIrIVBcqSiNRB9NqrTYX2/cMJZHdMxLI+FJH0wTPmj77h9A4Jp55Ur2gXshERUYVg2TbGL1kV/GPrzt1hyzqXM/kRUUEsVBXbswD+W2AdKz+Axw6x3SgRCRS4v19VrwMAVc0WkQkAfhORCKL/zUxS1UOvivtnbVCGZ/k7ElX9UUTO/Gbh8ik7snOrXty+lccw2KuIiCqbQDiMz+f84duelbM0FLEuUdUcpzMRUdkivI6S6PBEpFacy/Vjg+pV291+RqfERI/76C8iIqIKYd+BfHwyc4HXGwp9E4pY96pq2OlMRFT2sFARHYWIuDwu8z8Jbvft/c7uklinarm6NIyIiIpg5c49GDl/qS9i2Q9btj3U6TxEVHaxUBEdI8MwbnMbxkc3dj0lsX2Duk7HISKiEmDbip9WrgvN3pB+IGxZl6jqAqczEVHZxkJFdBxEpLPHNH86s3njqn3at3QbRVx4mYiIyh5fMIQvfl/s25GduzIYiVymqvuczkREZR8LFdFxEpHacS7XpJNqVGt9W4/TEhN4XRURUbm3K+cAPpm5wBcMRz4LWdYjqhpxOhMRlQ8sVERFICJuj8v8b4LbfXP/c7okpqXwuioiovJq8dad+u2iFf6IZfWzVblYLxEdFxYqohNgGsZdLsP48KZupya0q1/H6ThERHQcLNvGhKWrgwu37MgOWVafY1wShIjoT1ioiE6QiHRxm+akbiefVOWS9q08LtNwOhIRER1FXiCIz2Yv8u09kLcoGLGuUtUspzMRUfnEQkVUDEQkNc7lGlU9MaHbHWd2SkpNTnI6EhERHcbGfZkY/vsf/rBlfRC27H+oquV0JiIqv1ioiIqJiIhpyMOmGK9c27l9/GmN6nMKQCKiMsSybUxZuT48a0O6N2xZN6nqT05nIqLyj4WKqJiJSEePy5zQtl5azWs7tU+Ic7ucjkREVOll5vvwxZxF3kyv/49gJHK9qu51OhMRVQwsVEQlQESS41zmJwke9+V3ntE5sX71qk5HIiKqtBZv3alj/ljht219LmLb76qq7XQmIqo4WKiISpAhcpPLND6+uH2r+DObNzaFCwETEZWaQDiCMYuW+1fv3pcRilhXqOoSpzMRUcXDQkVUwkTk5DiX+UPjmtUb3dStY2JSnMfpSEREFd62zBx8PmeRLxiJjA1GrAGq6nU6ExFVTCxURKVARDwe03zLZRp3396jU+LJtWs6HYmIqEKyVTF97abIL6s3+sOWdZeqjnE6ExFVbCxURKVIRPq4TWNUt5MbJVzcrqXH7TKdjkREVGHk+gIYPnexd09u3tpgJHKVqm53OhMRVXwsVESlTERqxblcnya4Xefd0r1jYuPUGk5HIiIq11QVS7bt0rF/rAxYar8ZsewXubYUEZUWFioih4jItW7TGNq16UnxF7dvFefh2SoiouOW6wtg1MJlvm2Z2XuCEesGVV3kdCYiqlxYqIgcJCKpcS5zaLzbff4t3TomNqnFs1VERMdCVTF/y3adsHR1QFXfCUfPSoWczkVElQ8LFVEZICJXuU1z2OlNGiRc2qE1z1YRER1BZr4PX89f6t2dm7ctGIncoKornM5ERJUXCxVRGSEiNeNc5idxbteFN3frmHhyLc4ESERUkK2KORvS7Ukr1gVV9aWIbb+pqhGncxFR5cZCRVTGiMgVbtP8rHPj+omXntI6Ls7lcjoSEZHj9h3Ix1fzl3gz8nwbgpFIX1Vd53QmIiKAhYqoTBKRGnEu82OPy3XRjV1PTWyRlup0JCIiR1i2jRnrNkd+Wb0hZNn6tK36oaraTuciIjqIhYqoDBORSz2m+WnztNTkq05rm1gtMcHpSEREpWZndi5Gzl/qzfEFVgQjkZtUdYvTmYiICmOhIirjRCTRbRr/BOThC9o295zVvInpMg2nYxERlRhvMIRJy9cGFm/bGY7Y9mOq+FT5gYWIyigWKqJyQkSax7lcQxM97k7Xn94hqTmHARJRBWPbivlbtumPy9YGFPpVKGL9TVWznM5FRHQkLFRE5YiICIArPKb5cYs6qUlXdWyXWDUx3ulYREQnLD0jG98sXO7N9QfWByORO1V1mdOZiIiOBQsVUTkUGwb4L4E8eH7b5p6zWzQxTYPDAImo/DngD+CHZWv8K3fuDYQt60EAIzm8j4jKExYqonJMRJrHu1zDEuLcHW84vUNSs9ocBkhE5YNl25i9Id2asmp9SBVDwpb1nKrmOZ2LiOh4sVARlXOxYYBXRocB1kq8/NTWiTWSEp2ORUR0WBv2ZuCbRcu9vmB4WTASuVtV1zqdiYioqFioiCoIEUlym8YzAB7p2vQk8/w2zT1JcR6nYxER/U9GnhcTlq32bdyb6Q1Z1r0AxnN4HxGVdyxURBWMiNTxuMxXoLjxvDbN3Gc3b2K6XabTsYioEjvgD2DKqvXBP9J3WgDeitj266rqczoXEVFxYKEiqqBEpEW8y/WeYcg5l3RoldC5cQPhxBVEVJr8oTCmr90UnrVhS0Qgw0KW9byqZjidi4ioOLFQEVVwItIt3uX6MMHjbnXlaW2T2tStjehlV0REJSNsWZizId2aunpDCJAJwUjkKVXd5nQuIqKSwEJFVAnEJq64JM5lflCrSnLqlR3bJjdOre50LCKqYCzbxh/pO3Xi8jV+S3VOIBx5VFVXOZ2LiKgksVARVSIiYgK4zWOab51cu2bcZae0Tqqdkux0LCIq51QVK3fuxYSlq73+UHhtIBJ5UFXnOp2LiKg0sFARVUIikmAaxiOG4B+t69Y2LmjbIrFO1SpOxyKicmjjvgx8v2R1fpbXvzcYiTwIYDJn7iOiyoSFiqgSE5EU05AHDZG/NaudavRp1yKpfvWqTsciojJOVbF2z35MXrkuf3+eNy8UsZ4AMEpVbaezERGVNhYqIoKIJBki95mG8UzjmtXcfdq3TG5Uk9dYEdGf2bZixc49mLxiXf6BQHB/MBL5B4AxqhpxOhsRkVNYqIjof0QkXoC73Kb5Qr1qKfEXtW+ZfHLtmk7HIiKHRSwbi7ftxJSV673BSGRLIBx5GsBEDu0jImKhIqJDEBEPgFs8LvPftaskV7mofcvkFmmpnG6dqJIJRSzM37LN/mXVhoClujwQjvwDwAwWKSKi/8dCRUSHJSIuANfHuVyvVkuMr3FR+5bJbeqlwWCxIqrQ/KEw5mzcas1YtykEYHYgHHlWVRc4nYuIqCxioSKioxIRA8CVcS7Xq3Fus16vVicnnd64gcS73U5HI6JilOsPYPaG9PCcDemWIfJTIBJ5TlVXOp2LiKgsY6EiomMWWyD4jHi36++WbZ93euOGcnaLJnGpVZKcjkZERaSqSM/Mxm/rNvvW7t4vhiFfhyLWK6q6yelsRETlAQsVERWJiDR0m8bDCtzbuGZ19Gp1Mq+zIipHwhELS7btwq9rN+XnBQJ5Yct+w1b9XFVznM5GRFSesFAR0QkRkQQAN8W5XM8keNy1zm11clKnRvUlzu1yOhoRHUKW14fZG9LD8zZvswyRBYFw5FUAP3MNKSKiomGhIqJiERsOeE682/UP29azujRtaJzVvImnZnKi09GIKj1VxYZ9mZixdlP+5v1ZhogMC1vW+6q60elsRETlHQsVERU7EWniNs2HVfWeRjWra49mjZLb1qsNl2k6HY2oUgmEw1iUvlNnrNvk9YciGcFI5FUAX6mq1+lsREQVBQsVEZUYEUkCcE2C2/2QrXbbTo0aSNemDePqV6/qdDSiCsu2FRv3ZWDe5m2+1bv2mS7TmB4IR14DMJPrRxERFT8WKiIqFSLS1GUYdxki96YkxMed0axR8mmN6ktSnMfpaEQVwr4D+ViYvj08f/P2sK26MxiO/FeBkaq63+lsREQVGQsVEZWq2JpWveLdrvsjln1R87RUq/vJJyW1rFMLpmE4HY+oXPGFwli6bZf+vnFrfqbXawPyRdiyhqrqCqezERFVFixUROQYEakK4IYEt+shAE27NGno6tr0JHftlGSnoxGVWZZtY92e/Zi3eZt3/Z4M02Ua0wLhyCBEZ+qLOJ2PiKiyYaEiojJBRFq7TaMfIHemJMSZnRs1SDylYV2T5YooOkvf9uxcLN66M7QofYclwGZ/OPIhgNGqmu10PiKiyoyFiojKFBExAfTwmObNCtxQJd5jdoqVqzpVqzgdj6jU2LZiS2YWlm3bHVq6fVfEsjXHsu0vI7b9maquczofERFFsVARUZkVu96qm9s0bxKgb2Kc29OpUYOEUxrWddWtWgXRpa+IKo6IZWPT/kws3bYrsHzHHhXBrlDEGm6rjgGwhrP0ERGVPSxURFQuxMrV6W7TuFFEbop3uxI6Naofd0rDeu761VJYrqjcCkcsrNu7H0u27YpOc24YGwORyOeq+p2qbnY6HxERHRkLFRGVOxJtT51i5epmj2kmt62f5mpTLy2uWa2aiHO7nI5IdETeYAjr9+7H4q27vBv2ZrjdLnO5PxT+DMB4Vd3ldD4iIjp2LFREVK7FylU7AfokeNzXBSORU+pVSwm0b1A3uVWdWgaHBlJZELFsbM3Mxro9+yMrd+7xZXr9Ho/LnO8PhYcDmKCqGU5nJCKiomGhIqIKRUSSAfT0uMzLBXKZIajaqm5tbVsvLbF5Wiq4kDCVBlXF/jwv1u/dj5U79+alZ2THuU0jPWTZ4yzb/gnAXFUNOZ2TiIhOHAsVEVVoItIMwIWJHve1wYjVLTU5MdShQZ2klnVqmQ2qV4PL5GLCVDy8wRA27MvAml37/Gt377fDlhU0DJkcCEe+BzBNVTOdzkhERMWPhYqIKg0RiQNwhts0LnUZxuUhyzqpTtUqvhZptZKa1qrhalSzOhI9bqdjUjmR6w8gPSMbWzKywuv37Pdnen1xcS7XAl8oPAbAzwDWcVY+IqKKj4WKiCotEUkB0NUUOTvO7eoTjETap8THB5un1fScXKtmfOPUGqiRlMBrsAiWbWN3Th7SM7OwcV9m/pb92RKMROBxmX/4w+GfVTEbwDxVDTqdlYiIShcLFRFRjIi4AJwC4MwEj/vCiGV3dxniaZJaw2qellqlcWp11K1aBS7TdDoqlTBvMIStmdnYkpEd2bA3w7c7Ny/BbRq7VTEzGIlMAzAXwHqegSIiIhYqIqLDiM0g2BjAmXEu8zwR6RmKWPWrJcb7GlavZjasWS2pfrUU1KuWwskuyilVRa4/gF05B7AnN0+3ZeV4t2flIj8YcsW5zOXBcORnS3U2gPmqmuN0XiIiKntYqIiIjoOIxANoC+AUj2l2cZlGt2DEauFxmVq3apVI45rVk+pVTzHrV0tBzeQkGBwuWGYEwxHsOZCH3Tl52JmTG9yWmRPYl5cfDyDoNs21YcuaF7bsxQCWAFilqpbDkYmIqBxgoSIiOkGxM1mNAJxqiHSMd7vOsGy7Q8S2q9VKTvLVq5biTkupklCzSqKkJiehZlIiEjj5RYlQVfhDYWR6fcjM92HvgXx7W1ZO/q6cA4Y3GIqLc7m2ArrYH47MA7ACwApV3et0biIiKr9YqIiISoiIVAPQAUBLl2G08rjM9qraLBSx6pumYddITAjWTkk201KqJKZWSTRSk5OQmpyERI+bE2EcgWXbyPb6/1eaMvO9kb0H8n0Z+V7N9QcSbFXbY5q7RGRzMBxZaKkuRbQ8bVDViMPxiYiogmGhIiIqZbEzWmkATgbQzBBpEe92dVCgRThiNRSBmZIQH6iaEK/VEuJd1RITElIS4owq8fGoEh/3v1ucy6xQxcuOnV3KCwSRHwwiPxBCfjCIvEDQzvEFAvvyvOEsr8/0hcIJHtPINg1jq626LhCOrASwucAti5NFEBFRaWGhIiIqY0SkBoAmAOocvMW5zMamYZwEoJ5la62wZVUXgSS43cEq8XFWSkK8VEuM9yTHxcXFuVwS5zLhcbsQ7zLhcbkQ53IhLvZzvNsFj8uEyzCKtZBZto1QxELIshCKWAhbFkKRyJ8eC0Us+EJhHAgEQrm+QOhAIGDlBYLiC4VdwXAk3jSMgMs0sg2RDAC7LdveEYxY2wDsBbAF0cK0TVXDxRaciIjoBLBQERGVUyKSjAKlC0BdAFVdhlHdNIxqpiHVAaTEbsm2arKqJlq2Jlhqx0EhLtMIu00zIiIqAAwRFZHYn4CIKBSiUBz834VCAQVsVQlbthmxLTNi224oYBhGyBAJGiIBQ+AXER8AH4B8APm2al7EsvdEbHsXoiVpX4E/97MoERFRecNCRURUSYmIB0By7OYCYAAwC9wO3lcAduzPgjcLgLfALcShdkREVNmwUBERERERERWR4XQAIiIiIiKi8oqFioiIiIiIqIhYqIiIiIiIiIqIhYqIiIiIiKiIWKiIiIiIiIiKiIWKiIiIiIioiFioiIiIiIiIioiFioiIiIiIqIhYqIiIiIiIiIqIhYqIiIiIiKiIWKiIiIiIiIiKiIWKiIiIiIioiFioiIiIiIiIioiFioiIiIiIqIhYqIiIiIiIiIqIhYqIiIiIiKiIWKiIiIiIiIiKiIWKiIiIiIioiFioiIiIiIiIioiFioiIiIiIqIhYqIiIiIiIiIqIhYqIiIiIiKiIWKiIiIqJiKSJSI8C93uJSNVjeN1VxbGfY8xYU0TOPso2Z4tIzeI4HhERUUXncjoAEVF5Fysf3QE0AdBJRGoA2AjgQgBbAOTGtlsOICv2stcA3KKqtwC4AcC4Y93PceT6LLYvAGgBoA2AWgDOBTAzts2MQi+7Ofb8PgCZx3M8IiKiyoiFiojoxCmACIAQADv2s32I7Varat+Dd0TkliLu59hCqd5Z4FjfqGqOiNQptNmegpli2xb1kERERJUOCxUR0QlS1SwAk0XkTACNVXUycPzFpLj2U5iINAGw7jBPVxGRB2I/+1X109jPp4lIWFU3ndDBiYiIKjheQ0VEVHwuA3CKiJgFHntZRC4/3AtEZCiAlBPdzxH2bwJ4AcCHh9kkAOCX2O23Ao/XB8DrqIiIiI6ChYqIqBjEzipFALwM4J0CZegZVZ1wuNep6j0ADhRlPyLSRkRmxG7tD5EpGcAwAB+p6t7DRAir6trYbWOBx39Q1QVHfNNERETEIX9ERCdKRFoDuA3AAFW1RMQD4K5DbJooIkMAWABWn8B+AACquhpAz8Nk8gD4FMALse0OZ7OIHDx7pQCWHGFbIiIiKoSFiojoBKnqGgD9C9yfDmC6iLxWaLs/DdkTkW5F2c8xZgohOnvg0bb7R+HHROT54z0eERFRZcUhf0REREREREUkqup0BiIiIiIionKJZ6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uj/AItYq85Xsnu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598" y="1737607"/>
            <a:ext cx="3888432" cy="504055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# </a:t>
            </a:r>
            <a:r>
              <a:rPr lang="ko-KR" altLang="en-US" dirty="0"/>
              <a:t>인구 정보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유소년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35" y="2421682"/>
            <a:ext cx="3102358" cy="3849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527624" y="2864236"/>
            <a:ext cx="6464126" cy="1041264"/>
            <a:chOff x="5591150" y="2142648"/>
            <a:chExt cx="4248472" cy="2799314"/>
          </a:xfrm>
        </p:grpSpPr>
        <p:sp>
          <p:nvSpPr>
            <p:cNvPr id="14" name="제목 4"/>
            <p:cNvSpPr txBox="1">
              <a:spLocks/>
            </p:cNvSpPr>
            <p:nvPr/>
          </p:nvSpPr>
          <p:spPr>
            <a:xfrm>
              <a:off x="5591150" y="2142648"/>
              <a:ext cx="4248472" cy="2799314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r>
                <a:rPr lang="en-US" altLang="ko-KR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유소년 지도 시각화 </a:t>
              </a:r>
              <a:r>
                <a:rPr lang="en-US" altLang="ko-KR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서구 관저동 </a:t>
              </a:r>
              <a:r>
                <a:rPr lang="ko-KR" alt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인구 높음 </a:t>
              </a:r>
              <a:r>
                <a:rPr lang="ko-KR" alt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ko-KR" sz="1800" b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5591150" y="2142648"/>
              <a:ext cx="0" cy="1071122"/>
            </a:xfrm>
            <a:prstGeom prst="line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472" y="4197114"/>
            <a:ext cx="6489278" cy="149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622598" y="405458"/>
            <a:ext cx="8242955" cy="79875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0.2-2 </a:t>
            </a:r>
            <a:r>
              <a:rPr lang="ko-KR" altLang="en-US" dirty="0"/>
              <a:t>시각화를 통한 데이터 </a:t>
            </a:r>
            <a:r>
              <a:rPr lang="ko-KR" altLang="en-US" dirty="0" smtClean="0"/>
              <a:t>이해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5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77370" y="1485578"/>
            <a:ext cx="3213580" cy="1809077"/>
            <a:chOff x="910630" y="2020980"/>
            <a:chExt cx="3213580" cy="1809077"/>
          </a:xfrm>
        </p:grpSpPr>
        <p:grpSp>
          <p:nvGrpSpPr>
            <p:cNvPr id="6" name="Group 5"/>
            <p:cNvGrpSpPr/>
            <p:nvPr/>
          </p:nvGrpSpPr>
          <p:grpSpPr>
            <a:xfrm>
              <a:off x="910630" y="3050590"/>
              <a:ext cx="3213580" cy="779467"/>
              <a:chOff x="8547570" y="8814211"/>
              <a:chExt cx="3888432" cy="779467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8547570" y="8814211"/>
                <a:ext cx="388843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2800" b="1" dirty="0" smtClean="0">
                    <a:solidFill>
                      <a:schemeClr val="accent6"/>
                    </a:solidFill>
                    <a:latin typeface="+mj-lt"/>
                    <a:cs typeface="굴림" pitchFamily="50" charset="-127"/>
                  </a:rPr>
                  <a:t>데이터 전처리</a:t>
                </a:r>
                <a:endParaRPr kumimoji="1" lang="en-US" altLang="ko-KR" sz="2800" b="1" dirty="0">
                  <a:solidFill>
                    <a:schemeClr val="accent6"/>
                  </a:solidFill>
                  <a:latin typeface="+mj-lt"/>
                  <a:cs typeface="굴림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828399" y="9347457"/>
                <a:ext cx="360760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ts val="1200"/>
                  </a:lnSpc>
                  <a:defRPr/>
                </a:pPr>
                <a:r>
                  <a:rPr lang="ko-KR" altLang="en-US" sz="1200" dirty="0" smtClean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분석 준비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endParaRPr>
              </a:p>
            </p:txBody>
          </p:sp>
        </p:grpSp>
        <p:sp>
          <p:nvSpPr>
            <p:cNvPr id="20" name="Diamond 19"/>
            <p:cNvSpPr/>
            <p:nvPr/>
          </p:nvSpPr>
          <p:spPr>
            <a:xfrm>
              <a:off x="1951078" y="2020980"/>
              <a:ext cx="1000808" cy="1000808"/>
            </a:xfrm>
            <a:prstGeom prst="diamond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918742" y="2205658"/>
              <a:ext cx="1132685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367014" y="3789834"/>
            <a:ext cx="4248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 smtClean="0">
                <a:latin typeface="+mj-lt"/>
                <a:cs typeface="굴림" pitchFamily="50" charset="-127"/>
              </a:rPr>
              <a:t>분석을 위한 데이터 전처리</a:t>
            </a:r>
            <a:endParaRPr kumimoji="1" lang="en-US" altLang="ko-KR" sz="1800" dirty="0">
              <a:latin typeface="+mj-lt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800" dirty="0" smtClean="0">
                <a:latin typeface="+mj-lt"/>
                <a:cs typeface="굴림" pitchFamily="50" charset="-127"/>
              </a:rPr>
              <a:t>   - </a:t>
            </a:r>
            <a:r>
              <a:rPr kumimoji="1" lang="ko-KR" altLang="en-US" sz="1800" dirty="0" smtClean="0">
                <a:latin typeface="+mj-lt"/>
                <a:cs typeface="굴림" pitchFamily="50" charset="-127"/>
              </a:rPr>
              <a:t>데이터 병합</a:t>
            </a:r>
            <a:r>
              <a:rPr kumimoji="1" lang="en-US" altLang="ko-KR" sz="1800" dirty="0">
                <a:latin typeface="+mj-lt"/>
                <a:cs typeface="굴림" pitchFamily="50" charset="-127"/>
              </a:rPr>
              <a:t> </a:t>
            </a:r>
            <a:r>
              <a:rPr kumimoji="1" lang="en-US" altLang="ko-KR" sz="1800" dirty="0" smtClean="0">
                <a:latin typeface="+mj-lt"/>
                <a:cs typeface="굴림" pitchFamily="50" charset="-127"/>
              </a:rPr>
              <a:t>&amp; </a:t>
            </a:r>
            <a:r>
              <a:rPr kumimoji="1" lang="ko-KR" altLang="en-US" sz="1800" dirty="0" smtClean="0">
                <a:latin typeface="+mj-lt"/>
                <a:cs typeface="굴림" pitchFamily="50" charset="-127"/>
              </a:rPr>
              <a:t>파생 변수 등 설정</a:t>
            </a:r>
            <a:endParaRPr kumimoji="1" lang="en-US" altLang="ko-KR" sz="1800" dirty="0"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0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0.3-1 </a:t>
            </a:r>
            <a:r>
              <a:rPr lang="ko-KR" altLang="en-US" dirty="0"/>
              <a:t>분석을 위한 데이터 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4166990"/>
            <a:ext cx="10369152" cy="1872208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494806" y="3861842"/>
            <a:ext cx="8280920" cy="432047"/>
            <a:chOff x="2494806" y="3861842"/>
            <a:chExt cx="8280920" cy="576063"/>
          </a:xfrm>
        </p:grpSpPr>
        <p:grpSp>
          <p:nvGrpSpPr>
            <p:cNvPr id="9" name="그룹 8"/>
            <p:cNvGrpSpPr/>
            <p:nvPr/>
          </p:nvGrpSpPr>
          <p:grpSpPr>
            <a:xfrm>
              <a:off x="2494806" y="3861842"/>
              <a:ext cx="8280920" cy="576063"/>
              <a:chOff x="2494806" y="3645814"/>
              <a:chExt cx="8280920" cy="792092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7" name="위로 굽은 화살표 6"/>
              <p:cNvSpPr/>
              <p:nvPr/>
            </p:nvSpPr>
            <p:spPr>
              <a:xfrm rot="10800000">
                <a:off x="2494806" y="3645817"/>
                <a:ext cx="8280920" cy="792089"/>
              </a:xfrm>
              <a:prstGeom prst="bentUpArrow">
                <a:avLst>
                  <a:gd name="adj1" fmla="val 10570"/>
                  <a:gd name="adj2" fmla="val 19265"/>
                  <a:gd name="adj3" fmla="val 2240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위로 굽은 화살표 20"/>
              <p:cNvSpPr/>
              <p:nvPr/>
            </p:nvSpPr>
            <p:spPr>
              <a:xfrm rot="10800000">
                <a:off x="3252068" y="3645814"/>
                <a:ext cx="7523658" cy="792089"/>
              </a:xfrm>
              <a:prstGeom prst="bentUpArrow">
                <a:avLst>
                  <a:gd name="adj1" fmla="val 10570"/>
                  <a:gd name="adj2" fmla="val 19265"/>
                  <a:gd name="adj3" fmla="val 2240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위로 굽은 화살표 21"/>
              <p:cNvSpPr/>
              <p:nvPr/>
            </p:nvSpPr>
            <p:spPr>
              <a:xfrm rot="10800000">
                <a:off x="4078982" y="3645814"/>
                <a:ext cx="6696744" cy="792089"/>
              </a:xfrm>
              <a:prstGeom prst="bentUpArrow">
                <a:avLst>
                  <a:gd name="adj1" fmla="val 10570"/>
                  <a:gd name="adj2" fmla="val 19265"/>
                  <a:gd name="adj3" fmla="val 2240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위로 굽은 화살표 22"/>
              <p:cNvSpPr/>
              <p:nvPr/>
            </p:nvSpPr>
            <p:spPr>
              <a:xfrm rot="10800000">
                <a:off x="4871070" y="3645815"/>
                <a:ext cx="5904656" cy="792089"/>
              </a:xfrm>
              <a:prstGeom prst="bentUpArrow">
                <a:avLst>
                  <a:gd name="adj1" fmla="val 10570"/>
                  <a:gd name="adj2" fmla="val 19265"/>
                  <a:gd name="adj3" fmla="val 2240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0703718" y="3861843"/>
              <a:ext cx="72008" cy="57606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내용 개체 틀 36"/>
          <p:cNvSpPr txBox="1">
            <a:spLocks/>
          </p:cNvSpPr>
          <p:nvPr/>
        </p:nvSpPr>
        <p:spPr>
          <a:xfrm>
            <a:off x="609521" y="2421682"/>
            <a:ext cx="10814277" cy="1080120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·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교통사고 격자 데이터의 ‘</a:t>
            </a:r>
            <a:r>
              <a:rPr lang="en-US" altLang="ko-KR" sz="1800" i="0" dirty="0" err="1" smtClean="0">
                <a:solidFill>
                  <a:schemeClr val="bg2">
                    <a:lumMod val="25000"/>
                  </a:schemeClr>
                </a:solidFill>
              </a:rPr>
              <a:t>gid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’를 기준으로 안전시설물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인구 등의 데이터 병합과 </a:t>
            </a:r>
            <a:r>
              <a:rPr lang="ko-KR" altLang="en-US" sz="1800" b="1" i="0" u="sng" dirty="0" smtClean="0">
                <a:solidFill>
                  <a:schemeClr val="bg2">
                    <a:lumMod val="25000"/>
                  </a:schemeClr>
                </a:solidFill>
              </a:rPr>
              <a:t>위경도 범위</a:t>
            </a:r>
            <a:r>
              <a:rPr lang="ko-KR" altLang="en-US" sz="1800" b="1" i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파악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lnSpc>
                <a:spcPct val="150000"/>
              </a:lnSpc>
            </a:pP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· MULTIPOLYGON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범위내 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POINT TYPE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의 위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경도 포함 여부 확인에 활용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800" i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3640" y="1737606"/>
            <a:ext cx="3888432" cy="504055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·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경도 최대최소값 컬럼 구분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77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0.3-1 </a:t>
            </a:r>
            <a:r>
              <a:rPr lang="ko-KR" altLang="en-US" dirty="0"/>
              <a:t>분석을 위한 데이터 전처리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1" y="1701602"/>
            <a:ext cx="10971372" cy="4608512"/>
          </a:xfrm>
        </p:spPr>
        <p:txBody>
          <a:bodyPr/>
          <a:lstStyle/>
          <a:p>
            <a:pPr marL="0" indent="0"/>
            <a:endParaRPr lang="en-US" altLang="ko-KR" sz="2200" u="sng" dirty="0" smtClean="0">
              <a:solidFill>
                <a:srgbClr val="0000FF"/>
              </a:solidFill>
            </a:endParaRPr>
          </a:p>
          <a:p>
            <a:pPr marL="0" indent="0"/>
            <a:endParaRPr lang="ko-KR" altLang="en-US" sz="2200" u="sng" dirty="0">
              <a:solidFill>
                <a:srgbClr val="0000F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23640" y="1737606"/>
            <a:ext cx="6335662" cy="504055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·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경도 평균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중심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컬럼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‘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사고 경우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컬럼 생성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내용 개체 틀 36"/>
          <p:cNvSpPr txBox="1">
            <a:spLocks/>
          </p:cNvSpPr>
          <p:nvPr/>
        </p:nvSpPr>
        <p:spPr>
          <a:xfrm>
            <a:off x="609521" y="2277666"/>
            <a:ext cx="8221989" cy="936104"/>
          </a:xfrm>
          <a:prstGeom prst="rect">
            <a:avLst/>
          </a:prstGeom>
        </p:spPr>
        <p:txBody>
          <a:bodyPr vert="horz" lIns="99569" tIns="49785" rIns="99569" bIns="49785" rtlCol="0">
            <a:normAutofit lnSpcReduction="1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·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교통사고 격자 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en-US" altLang="ko-KR" sz="1800" i="0" dirty="0" err="1" smtClean="0">
                <a:solidFill>
                  <a:schemeClr val="bg2">
                    <a:lumMod val="25000"/>
                  </a:schemeClr>
                </a:solidFill>
              </a:rPr>
              <a:t>gid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’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의 중심 위도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경도 값 생성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lnSpc>
                <a:spcPct val="150000"/>
              </a:lnSpc>
            </a:pPr>
            <a:r>
              <a:rPr lang="en-US" altLang="ko-KR" sz="1800" i="0" dirty="0">
                <a:solidFill>
                  <a:schemeClr val="bg2">
                    <a:lumMod val="25000"/>
                  </a:schemeClr>
                </a:solidFill>
              </a:rPr>
              <a:t>· </a:t>
            </a:r>
            <a:r>
              <a:rPr lang="ko-KR" altLang="en-US" sz="1800" i="0" dirty="0">
                <a:solidFill>
                  <a:schemeClr val="bg2">
                    <a:lumMod val="25000"/>
                  </a:schemeClr>
                </a:solidFill>
              </a:rPr>
              <a:t>교통사고가 발생한 지역과 발생하지 않은 지역을  </a:t>
            </a:r>
            <a:r>
              <a:rPr lang="en-US" altLang="ko-KR" sz="1800" i="0" dirty="0">
                <a:solidFill>
                  <a:schemeClr val="bg2">
                    <a:lumMod val="25000"/>
                  </a:schemeClr>
                </a:solidFill>
              </a:rPr>
              <a:t>0(</a:t>
            </a:r>
            <a:r>
              <a:rPr lang="ko-KR" altLang="en-US" sz="1800" i="0" dirty="0">
                <a:solidFill>
                  <a:schemeClr val="bg2">
                    <a:lumMod val="25000"/>
                  </a:schemeClr>
                </a:solidFill>
              </a:rPr>
              <a:t>무</a:t>
            </a:r>
            <a:r>
              <a:rPr lang="en-US" altLang="ko-KR" sz="1800" i="0" dirty="0">
                <a:solidFill>
                  <a:schemeClr val="bg2">
                    <a:lumMod val="25000"/>
                  </a:schemeClr>
                </a:solidFill>
              </a:rPr>
              <a:t>), 1(</a:t>
            </a:r>
            <a:r>
              <a:rPr lang="ko-KR" altLang="en-US" sz="1800" i="0" dirty="0">
                <a:solidFill>
                  <a:schemeClr val="bg2">
                    <a:lumMod val="25000"/>
                  </a:schemeClr>
                </a:solidFill>
              </a:rPr>
              <a:t>유</a:t>
            </a:r>
            <a:r>
              <a:rPr lang="en-US" altLang="ko-KR" sz="1800" i="0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ko-KR" altLang="en-US" sz="1800" i="0" dirty="0">
                <a:solidFill>
                  <a:schemeClr val="bg2">
                    <a:lumMod val="25000"/>
                  </a:schemeClr>
                </a:solidFill>
              </a:rPr>
              <a:t>로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구분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23970" y="3294504"/>
            <a:ext cx="4319438" cy="504055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·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 교통안전시설물 개수 컬럼 생성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36"/>
          <p:cNvSpPr txBox="1">
            <a:spLocks/>
          </p:cNvSpPr>
          <p:nvPr/>
        </p:nvSpPr>
        <p:spPr>
          <a:xfrm>
            <a:off x="623970" y="3808481"/>
            <a:ext cx="10382229" cy="504056"/>
          </a:xfrm>
          <a:prstGeom prst="rect">
            <a:avLst/>
          </a:prstGeom>
        </p:spPr>
        <p:txBody>
          <a:bodyPr vert="horz" lIns="99569" tIns="49785" rIns="99569" bIns="49785" rtlCol="0">
            <a:normAutofit lnSpcReduction="1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·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교통안전시설물 데이터의 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‘geometry’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와 위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경도 범위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최소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최대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비교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후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, count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altLang="ko-KR" sz="1800" i="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24"/>
          <a:stretch/>
        </p:blipFill>
        <p:spPr bwMode="auto">
          <a:xfrm>
            <a:off x="660154" y="4312537"/>
            <a:ext cx="10691636" cy="213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34766" y="4312537"/>
            <a:ext cx="7992888" cy="2133631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8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77370" y="1485578"/>
            <a:ext cx="3213580" cy="1809077"/>
            <a:chOff x="910630" y="2020980"/>
            <a:chExt cx="3213580" cy="1809077"/>
          </a:xfrm>
        </p:grpSpPr>
        <p:grpSp>
          <p:nvGrpSpPr>
            <p:cNvPr id="6" name="Group 5"/>
            <p:cNvGrpSpPr/>
            <p:nvPr/>
          </p:nvGrpSpPr>
          <p:grpSpPr>
            <a:xfrm>
              <a:off x="910630" y="3050590"/>
              <a:ext cx="3213580" cy="779467"/>
              <a:chOff x="8547570" y="8814211"/>
              <a:chExt cx="3888432" cy="779467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8547570" y="8814211"/>
                <a:ext cx="388843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2800" b="1" dirty="0" smtClean="0">
                    <a:solidFill>
                      <a:schemeClr val="accent6"/>
                    </a:solidFill>
                    <a:latin typeface="+mj-lt"/>
                    <a:cs typeface="굴림" pitchFamily="50" charset="-127"/>
                  </a:rPr>
                  <a:t>분석 및 결과</a:t>
                </a:r>
                <a:endParaRPr kumimoji="1" lang="en-US" altLang="ko-KR" sz="2800" b="1" dirty="0">
                  <a:solidFill>
                    <a:schemeClr val="accent6"/>
                  </a:solidFill>
                  <a:latin typeface="+mj-lt"/>
                  <a:cs typeface="굴림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828399" y="9347457"/>
                <a:ext cx="360760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ts val="1200"/>
                  </a:lnSpc>
                  <a:defRPr/>
                </a:pPr>
                <a:r>
                  <a:rPr lang="ko-KR" altLang="en-US" sz="1200" dirty="0" smtClean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결과 도출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endParaRPr>
              </a:p>
            </p:txBody>
          </p:sp>
        </p:grpSp>
        <p:sp>
          <p:nvSpPr>
            <p:cNvPr id="20" name="Diamond 19"/>
            <p:cNvSpPr/>
            <p:nvPr/>
          </p:nvSpPr>
          <p:spPr>
            <a:xfrm>
              <a:off x="1951078" y="2020980"/>
              <a:ext cx="1000808" cy="1000808"/>
            </a:xfrm>
            <a:prstGeom prst="diamond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918742" y="2205658"/>
              <a:ext cx="1132685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367014" y="3789834"/>
            <a:ext cx="4248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 smtClean="0">
                <a:latin typeface="+mj-lt"/>
                <a:cs typeface="굴림" pitchFamily="50" charset="-127"/>
              </a:rPr>
              <a:t>모델링</a:t>
            </a:r>
            <a:endParaRPr kumimoji="1" lang="en-US" altLang="ko-KR" sz="1800" dirty="0" smtClean="0"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 smtClean="0">
                <a:latin typeface="+mj-lt"/>
                <a:cs typeface="굴림" pitchFamily="50" charset="-127"/>
              </a:rPr>
              <a:t>결과 및 한계점</a:t>
            </a:r>
            <a:endParaRPr kumimoji="1" lang="en-US" altLang="ko-KR" sz="1800" dirty="0"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0.3-1 </a:t>
            </a:r>
            <a:r>
              <a:rPr lang="ko-KR" altLang="en-US" dirty="0"/>
              <a:t>분석을 위한 데이터 전처리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9521" y="1701602"/>
            <a:ext cx="10971372" cy="4608512"/>
          </a:xfrm>
        </p:spPr>
        <p:txBody>
          <a:bodyPr/>
          <a:lstStyle/>
          <a:p>
            <a:pPr marL="0" indent="0"/>
            <a:endParaRPr lang="en-US" altLang="ko-KR" sz="2200" u="sng" dirty="0" smtClean="0">
              <a:solidFill>
                <a:srgbClr val="0000FF"/>
              </a:solidFill>
            </a:endParaRPr>
          </a:p>
          <a:p>
            <a:pPr marL="0" indent="0"/>
            <a:endParaRPr lang="ko-KR" altLang="en-US" sz="2200" u="sng" dirty="0">
              <a:solidFill>
                <a:srgbClr val="0000F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23640" y="1737606"/>
            <a:ext cx="6335662" cy="504055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· </a:t>
            </a:r>
            <a:r>
              <a:rPr lang="ko-KR" altLang="en-US" dirty="0" smtClean="0"/>
              <a:t>전처리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병합 후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상관 계수 확인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내용 개체 틀 36"/>
          <p:cNvSpPr txBox="1">
            <a:spLocks/>
          </p:cNvSpPr>
          <p:nvPr/>
        </p:nvSpPr>
        <p:spPr>
          <a:xfrm>
            <a:off x="609521" y="2277666"/>
            <a:ext cx="8221989" cy="936104"/>
          </a:xfrm>
          <a:prstGeom prst="rect">
            <a:avLst/>
          </a:prstGeom>
        </p:spPr>
        <p:txBody>
          <a:bodyPr vert="horz" lIns="99569" tIns="49785" rIns="99569" bIns="49785" rtlCol="0">
            <a:normAutofit lnSpcReduction="1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·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en-US" altLang="ko-KR" sz="1800" i="0" dirty="0" err="1" smtClean="0">
                <a:solidFill>
                  <a:schemeClr val="bg2">
                    <a:lumMod val="25000"/>
                  </a:schemeClr>
                </a:solidFill>
              </a:rPr>
              <a:t>gid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’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기준 데이터 병합 후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상관 관계 확인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lnSpc>
                <a:spcPct val="150000"/>
              </a:lnSpc>
            </a:pP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·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상관 계수 결과를 기반으로 분석에 활용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4250"/>
          <a:stretch/>
        </p:blipFill>
        <p:spPr>
          <a:xfrm>
            <a:off x="929363" y="3172320"/>
            <a:ext cx="2363185" cy="31877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5206"/>
          <a:stretch/>
        </p:blipFill>
        <p:spPr>
          <a:xfrm>
            <a:off x="3358902" y="3357786"/>
            <a:ext cx="2304256" cy="29517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14" y="2374583"/>
            <a:ext cx="5436493" cy="41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06574" y="788145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accent6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accent6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936389" y="1697821"/>
            <a:ext cx="379066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en-US" altLang="ko-KR" sz="22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01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ko-KR" altLang="en-US" sz="2200" b="1" dirty="0" smtClean="0">
                <a:solidFill>
                  <a:schemeClr val="bg1"/>
                </a:solidFill>
                <a:latin typeface="+mj-lt"/>
              </a:rPr>
              <a:t>분석 목적</a:t>
            </a:r>
            <a:endParaRPr lang="en-US" altLang="ko-KR" sz="2200" b="1" dirty="0" smtClean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50000"/>
              </a:lnSpc>
              <a:defRPr/>
            </a:pPr>
            <a:r>
              <a:rPr lang="en-US" altLang="ko-KR" sz="22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02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ko-KR" altLang="en-US" sz="2200" b="1" dirty="0" smtClean="0">
                <a:solidFill>
                  <a:schemeClr val="bg1"/>
                </a:solidFill>
                <a:latin typeface="+mj-lt"/>
              </a:rPr>
              <a:t>제공 데이터 탐색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50000"/>
              </a:lnSpc>
              <a:defRPr/>
            </a:pPr>
            <a:r>
              <a:rPr lang="en-US" altLang="ko-KR" sz="2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03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ko-KR" altLang="en-US" sz="2200" b="1" dirty="0" smtClean="0">
                <a:solidFill>
                  <a:schemeClr val="bg1"/>
                </a:solidFill>
                <a:latin typeface="+mj-lt"/>
              </a:rPr>
              <a:t>데이터 전처리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50000"/>
              </a:lnSpc>
              <a:defRPr/>
            </a:pPr>
            <a:r>
              <a:rPr lang="en-US" altLang="ko-KR" sz="2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04</a:t>
            </a:r>
            <a:r>
              <a:rPr lang="en-US" altLang="ko-KR" sz="22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200" b="1" dirty="0" smtClean="0">
                <a:solidFill>
                  <a:schemeClr val="bg1"/>
                </a:solidFill>
                <a:latin typeface="+mj-lt"/>
              </a:rPr>
              <a:t>분석 및 결과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0.4-1 </a:t>
            </a:r>
            <a:r>
              <a:rPr lang="ko-KR" altLang="en-US" dirty="0" smtClean="0">
                <a:solidFill>
                  <a:schemeClr val="bg1"/>
                </a:solidFill>
              </a:rPr>
              <a:t>모델링</a:t>
            </a:r>
            <a:endParaRPr lang="ko-KR" altLang="en-US" dirty="0"/>
          </a:p>
        </p:txBody>
      </p:sp>
      <p:sp>
        <p:nvSpPr>
          <p:cNvPr id="27" name="내용 개체 틀 36"/>
          <p:cNvSpPr txBox="1">
            <a:spLocks/>
          </p:cNvSpPr>
          <p:nvPr/>
        </p:nvSpPr>
        <p:spPr>
          <a:xfrm>
            <a:off x="766614" y="2421682"/>
            <a:ext cx="6840760" cy="980198"/>
          </a:xfrm>
          <a:prstGeom prst="rect">
            <a:avLst/>
          </a:prstGeom>
        </p:spPr>
        <p:txBody>
          <a:bodyPr vert="horz" lIns="99569" tIns="49785" rIns="99569" bIns="49785" rtlCol="0">
            <a:normAutofit fontScale="925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사고유형별</a:t>
            </a:r>
            <a:r>
              <a:rPr lang="en-US" altLang="ko-KR" sz="1800" i="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800" i="0" dirty="0">
                <a:solidFill>
                  <a:schemeClr val="bg2">
                    <a:lumMod val="25000"/>
                  </a:schemeClr>
                </a:solidFill>
              </a:rPr>
              <a:t>차대차</a:t>
            </a:r>
            <a:r>
              <a:rPr lang="en-US" altLang="ko-KR" sz="1800" i="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800" i="0" dirty="0">
                <a:solidFill>
                  <a:schemeClr val="bg2">
                    <a:lumMod val="25000"/>
                  </a:schemeClr>
                </a:solidFill>
              </a:rPr>
              <a:t>차대사람</a:t>
            </a:r>
            <a:r>
              <a:rPr lang="en-US" altLang="ko-KR" sz="1800" i="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800" i="0" dirty="0">
                <a:solidFill>
                  <a:schemeClr val="bg2">
                    <a:lumMod val="25000"/>
                  </a:schemeClr>
                </a:solidFill>
              </a:rPr>
              <a:t>차량단독</a:t>
            </a:r>
            <a:r>
              <a:rPr lang="en-US" altLang="ko-KR" sz="1800" i="0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ko-KR" altLang="en-US" sz="1800" i="0" dirty="0">
                <a:solidFill>
                  <a:schemeClr val="bg2">
                    <a:lumMod val="25000"/>
                  </a:schemeClr>
                </a:solidFill>
              </a:rPr>
              <a:t>분리 후</a:t>
            </a:r>
            <a:r>
              <a:rPr lang="en-US" altLang="ko-KR" sz="1800" i="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군집분석 수행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800" i="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사고유형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교통안전시설물 </a:t>
            </a:r>
            <a:r>
              <a:rPr lang="ko-KR" altLang="en-US" sz="1800" i="0" dirty="0">
                <a:solidFill>
                  <a:schemeClr val="bg2">
                    <a:lumMod val="25000"/>
                  </a:schemeClr>
                </a:solidFill>
              </a:rPr>
              <a:t>간 특성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파악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안전시설물 합계 컬럼 추가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800" i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3640" y="1737606"/>
            <a:ext cx="3888432" cy="504055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·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군집분석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(Clustering Analysis)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86706" y="3713973"/>
            <a:ext cx="9312820" cy="2442069"/>
            <a:chOff x="986706" y="3388117"/>
            <a:chExt cx="9312820" cy="2442069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06" y="3388118"/>
              <a:ext cx="3162300" cy="2201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326" y="3388117"/>
              <a:ext cx="3124200" cy="2188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37055" y="5576270"/>
              <a:ext cx="18616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차대차</a:t>
              </a:r>
              <a:r>
                <a:rPr lang="en-US" altLang="ko-KR" sz="1050" b="1" dirty="0" smtClean="0"/>
                <a:t>-</a:t>
              </a:r>
              <a:r>
                <a:rPr lang="ko-KR" altLang="en-US" sz="1050" b="1" dirty="0" smtClean="0"/>
                <a:t>교통안전시설물 합계</a:t>
              </a:r>
              <a:endParaRPr lang="ko-KR" altLang="en-US" sz="105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50978" y="5576270"/>
              <a:ext cx="20162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/>
                <a:t>차대사람</a:t>
              </a:r>
              <a:r>
                <a:rPr lang="en-US" altLang="ko-KR" sz="1050" b="1" dirty="0" smtClean="0"/>
                <a:t>-</a:t>
              </a:r>
              <a:r>
                <a:rPr lang="ko-KR" altLang="en-US" sz="1050" b="1" dirty="0"/>
                <a:t>교통안전시설물 합계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65653" y="5574382"/>
              <a:ext cx="21339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/>
                <a:t>차량단독</a:t>
              </a:r>
              <a:r>
                <a:rPr lang="en-US" altLang="ko-KR" sz="1050" b="1" dirty="0" smtClean="0"/>
                <a:t>-</a:t>
              </a:r>
              <a:r>
                <a:rPr lang="ko-KR" altLang="en-US" sz="1050" b="1" dirty="0"/>
                <a:t>교통안전시설물 합계</a:t>
              </a:r>
            </a:p>
          </p:txBody>
        </p:sp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7467" y="3401880"/>
              <a:ext cx="3114675" cy="2200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45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0.4-1 </a:t>
            </a:r>
            <a:r>
              <a:rPr lang="ko-KR" altLang="en-US" dirty="0" smtClean="0">
                <a:solidFill>
                  <a:schemeClr val="bg1"/>
                </a:solidFill>
              </a:rPr>
              <a:t>모델링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3640" y="1737606"/>
            <a:ext cx="3888432" cy="504055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·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군집분석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(Clustering Analysis)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40820" y="2637705"/>
            <a:ext cx="4098580" cy="3721101"/>
            <a:chOff x="986706" y="3388118"/>
            <a:chExt cx="3162300" cy="242729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06" y="3388118"/>
              <a:ext cx="3162300" cy="2201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849448" y="5642736"/>
              <a:ext cx="1436815" cy="172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차대차</a:t>
              </a:r>
              <a:r>
                <a:rPr lang="en-US" altLang="ko-KR" sz="1050" b="1" dirty="0" smtClean="0"/>
                <a:t>-</a:t>
              </a:r>
              <a:r>
                <a:rPr lang="ko-KR" altLang="en-US" sz="1050" b="1" dirty="0" smtClean="0"/>
                <a:t>교통안전시설물 합계</a:t>
              </a:r>
              <a:endParaRPr lang="ko-KR" altLang="en-US" sz="1050" b="1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159102" y="2709714"/>
            <a:ext cx="5626613" cy="1224137"/>
            <a:chOff x="7017707" y="2240355"/>
            <a:chExt cx="3039408" cy="1885517"/>
          </a:xfrm>
        </p:grpSpPr>
        <p:sp>
          <p:nvSpPr>
            <p:cNvPr id="24" name="제목 4"/>
            <p:cNvSpPr txBox="1">
              <a:spLocks/>
            </p:cNvSpPr>
            <p:nvPr/>
          </p:nvSpPr>
          <p:spPr>
            <a:xfrm>
              <a:off x="7050414" y="2240355"/>
              <a:ext cx="3006701" cy="1885517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① 안전시설물 </a:t>
              </a:r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적어서 사고 많음</a:t>
              </a:r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② 안전시설물 </a:t>
              </a:r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많아도 사고 많음</a:t>
              </a:r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③ 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안전시설물 </a:t>
              </a:r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많아서 사고가 적음</a:t>
              </a:r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④ 안전시설물 적음에도 사고가 적음</a:t>
              </a: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7017707" y="2277666"/>
              <a:ext cx="0" cy="79657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5108130" y="4036613"/>
            <a:ext cx="5677585" cy="2244558"/>
            <a:chOff x="794479" y="4292945"/>
            <a:chExt cx="5677585" cy="224455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108" y="4292945"/>
              <a:ext cx="1471956" cy="2244558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794479" y="4354216"/>
              <a:ext cx="1340288" cy="2161505"/>
              <a:chOff x="794479" y="4354216"/>
              <a:chExt cx="1340288" cy="216150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479" y="4354216"/>
                <a:ext cx="1340288" cy="2161505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884808" y="4541640"/>
                <a:ext cx="4411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solidFill>
                      <a:srgbClr val="0000FF"/>
                    </a:solidFill>
                    <a:latin typeface="+mj-ea"/>
                  </a:rPr>
                  <a:t>①</a:t>
                </a:r>
                <a:endParaRPr lang="en-US" altLang="ko-KR" b="1" dirty="0">
                  <a:solidFill>
                    <a:srgbClr val="0000FF"/>
                  </a:solidFill>
                  <a:latin typeface="+mj-ea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2183583" y="4354216"/>
              <a:ext cx="1340288" cy="2161505"/>
              <a:chOff x="2183583" y="4354216"/>
              <a:chExt cx="1340288" cy="216150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3583" y="4354216"/>
                <a:ext cx="1340288" cy="2161505"/>
              </a:xfrm>
              <a:prstGeom prst="rect">
                <a:avLst/>
              </a:prstGeom>
            </p:spPr>
          </p:pic>
          <p:sp>
            <p:nvSpPr>
              <p:cNvPr id="30" name="직사각형 29"/>
              <p:cNvSpPr/>
              <p:nvPr/>
            </p:nvSpPr>
            <p:spPr>
              <a:xfrm>
                <a:off x="2297315" y="4541640"/>
                <a:ext cx="4411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solidFill>
                      <a:srgbClr val="0000FF"/>
                    </a:solidFill>
                    <a:latin typeface="+mj-ea"/>
                  </a:rPr>
                  <a:t>②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3574926" y="4354216"/>
              <a:ext cx="1415810" cy="2161505"/>
              <a:chOff x="3574926" y="4354216"/>
              <a:chExt cx="1415810" cy="216150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4926" y="4354216"/>
                <a:ext cx="1415810" cy="2161505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3817629" y="4541640"/>
                <a:ext cx="4411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solidFill>
                      <a:srgbClr val="0000FF"/>
                    </a:solidFill>
                    <a:latin typeface="+mj-ea"/>
                  </a:rPr>
                  <a:t>③</a:t>
                </a: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5193372" y="45416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rgbClr val="0000FF"/>
                  </a:solidFill>
                  <a:latin typeface="+mj-ea"/>
                </a:rPr>
                <a:t>④</a:t>
              </a:r>
              <a:endParaRPr lang="ko-KR" altLang="en-US" b="1" dirty="0">
                <a:solidFill>
                  <a:srgbClr val="0000FF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28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0.4-1 </a:t>
            </a:r>
            <a:r>
              <a:rPr lang="ko-KR" altLang="en-US" dirty="0" smtClean="0">
                <a:solidFill>
                  <a:schemeClr val="bg1"/>
                </a:solidFill>
              </a:rPr>
              <a:t>모델링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3640" y="1737606"/>
            <a:ext cx="3888432" cy="504055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·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군집분석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(Clustering Analysis)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59102" y="2709714"/>
            <a:ext cx="5626613" cy="1224137"/>
            <a:chOff x="7017707" y="2240355"/>
            <a:chExt cx="3039408" cy="1885517"/>
          </a:xfrm>
        </p:grpSpPr>
        <p:sp>
          <p:nvSpPr>
            <p:cNvPr id="24" name="제목 4"/>
            <p:cNvSpPr txBox="1">
              <a:spLocks/>
            </p:cNvSpPr>
            <p:nvPr/>
          </p:nvSpPr>
          <p:spPr>
            <a:xfrm>
              <a:off x="7050414" y="2240355"/>
              <a:ext cx="3006701" cy="1885517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① 안전시설물 적음에도 사고가 적음</a:t>
              </a:r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② 안전시설물 많아도 사고 많음</a:t>
              </a:r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③ 안전시설물 많아서 사고 적음</a:t>
              </a:r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④ 안전시설물 적어서 사고 많음</a:t>
              </a: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7017707" y="2277666"/>
              <a:ext cx="0" cy="79657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7" y="2733936"/>
            <a:ext cx="4089952" cy="327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858999" y="6094089"/>
            <a:ext cx="20759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/>
              <a:t>차대사람</a:t>
            </a:r>
            <a:r>
              <a:rPr lang="en-US" altLang="ko-KR" sz="1050" b="1" dirty="0" smtClean="0"/>
              <a:t>-</a:t>
            </a:r>
            <a:r>
              <a:rPr lang="ko-KR" altLang="en-US" sz="1050" b="1" dirty="0" smtClean="0"/>
              <a:t>교통안전시설물 합계</a:t>
            </a:r>
            <a:endParaRPr lang="ko-KR" altLang="en-US" sz="1050" b="1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112805" y="4097883"/>
            <a:ext cx="5672910" cy="2183287"/>
            <a:chOff x="794479" y="4353158"/>
            <a:chExt cx="5779754" cy="2172980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479" y="4354217"/>
              <a:ext cx="1398958" cy="2099914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6774" y="4353158"/>
              <a:ext cx="1427421" cy="2172980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6934" y="4384555"/>
              <a:ext cx="1501748" cy="2131167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5734" y="4393131"/>
              <a:ext cx="1438499" cy="2131458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884808" y="45416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00FF"/>
                  </a:solidFill>
                  <a:latin typeface="+mj-ea"/>
                </a:rPr>
                <a:t>①</a:t>
              </a:r>
              <a:endParaRPr lang="en-US" altLang="ko-KR" b="1" dirty="0">
                <a:solidFill>
                  <a:srgbClr val="0000FF"/>
                </a:solidFill>
                <a:latin typeface="+mj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297315" y="45416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00FF"/>
                  </a:solidFill>
                  <a:latin typeface="+mj-ea"/>
                </a:rPr>
                <a:t>②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817629" y="45416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00FF"/>
                  </a:solidFill>
                  <a:latin typeface="+mj-ea"/>
                </a:rPr>
                <a:t>③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193372" y="45416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rgbClr val="0000FF"/>
                  </a:solidFill>
                  <a:latin typeface="+mj-ea"/>
                </a:rPr>
                <a:t>④</a:t>
              </a:r>
              <a:endParaRPr lang="ko-KR" altLang="en-US" b="1" dirty="0">
                <a:solidFill>
                  <a:srgbClr val="0000FF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44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0.4-1 </a:t>
            </a:r>
            <a:r>
              <a:rPr lang="ko-KR" altLang="en-US" dirty="0" smtClean="0">
                <a:solidFill>
                  <a:schemeClr val="bg1"/>
                </a:solidFill>
              </a:rPr>
              <a:t>모델링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3640" y="1737606"/>
            <a:ext cx="3888432" cy="504055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·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군집분석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(Clustering Analysis)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59102" y="2709714"/>
            <a:ext cx="5626613" cy="1224137"/>
            <a:chOff x="7017707" y="2240355"/>
            <a:chExt cx="3039408" cy="1885517"/>
          </a:xfrm>
        </p:grpSpPr>
        <p:sp>
          <p:nvSpPr>
            <p:cNvPr id="24" name="제목 4"/>
            <p:cNvSpPr txBox="1">
              <a:spLocks/>
            </p:cNvSpPr>
            <p:nvPr/>
          </p:nvSpPr>
          <p:spPr>
            <a:xfrm>
              <a:off x="7050414" y="2240355"/>
              <a:ext cx="3006701" cy="1885517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① 안전시설물 적음에도 사고가 적음</a:t>
              </a:r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② 안전시설물 많아서 사고가 적음</a:t>
              </a:r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③ 안전시설물 많아도 사고 많음</a:t>
              </a:r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ko-KR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④ 안전시설물 적어서 사고 많음</a:t>
              </a: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7017707" y="2277666"/>
              <a:ext cx="0" cy="79657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858999" y="6094089"/>
            <a:ext cx="20759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/>
              <a:t>차대단독</a:t>
            </a:r>
            <a:r>
              <a:rPr lang="en-US" altLang="ko-KR" sz="1050" b="1" dirty="0" smtClean="0"/>
              <a:t>-</a:t>
            </a:r>
            <a:r>
              <a:rPr lang="ko-KR" altLang="en-US" sz="1050" b="1" dirty="0" smtClean="0"/>
              <a:t>교통안전시설물 합계</a:t>
            </a:r>
            <a:endParaRPr lang="ko-KR" altLang="en-US" sz="1050" b="1" dirty="0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57" y="2733935"/>
            <a:ext cx="4074692" cy="327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5112805" y="4108907"/>
            <a:ext cx="5672910" cy="2161798"/>
            <a:chOff x="719873" y="4354216"/>
            <a:chExt cx="5540643" cy="209991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2758" y="4354216"/>
              <a:ext cx="1330178" cy="2099914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2936" y="4384556"/>
              <a:ext cx="1476237" cy="2069574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9173" y="4393131"/>
              <a:ext cx="1391343" cy="2060999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873" y="4404364"/>
              <a:ext cx="1358279" cy="2049765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884808" y="45416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00FF"/>
                  </a:solidFill>
                  <a:latin typeface="+mj-ea"/>
                </a:rPr>
                <a:t>①</a:t>
              </a:r>
              <a:endParaRPr lang="en-US" altLang="ko-KR" b="1" dirty="0">
                <a:solidFill>
                  <a:srgbClr val="0000FF"/>
                </a:solidFill>
                <a:latin typeface="+mj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171672" y="45416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00FF"/>
                  </a:solidFill>
                  <a:latin typeface="+mj-ea"/>
                </a:rPr>
                <a:t>②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507925" y="45416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00FF"/>
                  </a:solidFill>
                  <a:latin typeface="+mj-ea"/>
                </a:rPr>
                <a:t>③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055165" y="45416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rgbClr val="0000FF"/>
                  </a:solidFill>
                  <a:latin typeface="+mj-ea"/>
                </a:rPr>
                <a:t>④</a:t>
              </a:r>
              <a:endParaRPr lang="ko-KR" altLang="en-US" b="1" dirty="0">
                <a:solidFill>
                  <a:srgbClr val="0000FF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0.4-1 </a:t>
            </a:r>
            <a:r>
              <a:rPr lang="ko-KR" altLang="en-US" dirty="0" smtClean="0">
                <a:solidFill>
                  <a:schemeClr val="bg1"/>
                </a:solidFill>
              </a:rPr>
              <a:t>모델링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3640" y="1737606"/>
            <a:ext cx="3888432" cy="504055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·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군집분석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(Clustering Analysis)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내용 개체 틀 36"/>
          <p:cNvSpPr txBox="1">
            <a:spLocks/>
          </p:cNvSpPr>
          <p:nvPr/>
        </p:nvSpPr>
        <p:spPr>
          <a:xfrm>
            <a:off x="766614" y="2421682"/>
            <a:ext cx="7354850" cy="504056"/>
          </a:xfrm>
          <a:prstGeom prst="rect">
            <a:avLst/>
          </a:prstGeom>
        </p:spPr>
        <p:txBody>
          <a:bodyPr vert="horz" lIns="99569" tIns="49785" rIns="99569" bIns="49785" rtlCol="0">
            <a:normAutofit fontScale="85000" lnSpcReduction="1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사고 유형별 군집 내 가해자 연령별 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사고 유형 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안전시설물과의 관계 파악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800" i="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0" y="3031193"/>
            <a:ext cx="3339787" cy="16903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72" y="3040687"/>
            <a:ext cx="3360064" cy="1694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21" y="4735104"/>
            <a:ext cx="3348196" cy="16720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442" y="4735104"/>
            <a:ext cx="3404693" cy="169441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8039422" y="2421683"/>
            <a:ext cx="3262630" cy="4007838"/>
            <a:chOff x="7017707" y="2240355"/>
            <a:chExt cx="3039408" cy="1885517"/>
          </a:xfrm>
        </p:grpSpPr>
        <p:sp>
          <p:nvSpPr>
            <p:cNvPr id="34" name="제목 4"/>
            <p:cNvSpPr txBox="1">
              <a:spLocks/>
            </p:cNvSpPr>
            <p:nvPr/>
          </p:nvSpPr>
          <p:spPr>
            <a:xfrm>
              <a:off x="7050414" y="2240355"/>
              <a:ext cx="3006701" cy="1885517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r>
                <a:rPr lang="en-US" altLang="ko-KR" sz="13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· </a:t>
              </a:r>
              <a:r>
                <a:rPr lang="ko-KR" altLang="en-US" sz="13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사고 유형별 군집 내에서 추가 분석</a:t>
              </a:r>
              <a:endParaRPr lang="en-US" altLang="ko-KR" sz="13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① 안전시설물 ↑ 사고 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↑</a:t>
              </a:r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     </a:t>
              </a:r>
              <a:r>
                <a:rPr lang="ko-KR" altLang="en-US" sz="1200" b="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차대사람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건수가 높은 편</a:t>
              </a:r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     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보행자보호시설물 부족으로 판단</a:t>
              </a:r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② 안전시설물 ↓ 사고 ↓</a:t>
              </a:r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     </a:t>
              </a:r>
              <a:r>
                <a:rPr lang="ko-KR" altLang="en-US" sz="1200" b="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차대차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 건수가 높음</a:t>
              </a:r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.</a:t>
              </a:r>
            </a:p>
            <a:p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 </a:t>
              </a:r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    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차량 관련 시설물 또는 경고 시설물 </a:t>
              </a:r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sym typeface="Wingdings" panose="05000000000000000000" pitchFamily="2" charset="2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③ 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안전시설물 ↑ 사고 ↓ </a:t>
              </a:r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     </a:t>
              </a:r>
              <a:r>
                <a:rPr lang="ko-KR" altLang="en-US" sz="1200" b="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차대차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 건수 높음</a:t>
              </a:r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.</a:t>
              </a:r>
            </a:p>
            <a:p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 </a:t>
              </a:r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sym typeface="Wingdings" panose="05000000000000000000" pitchFamily="2" charset="2"/>
                </a:rPr>
                <a:t>    </a:t>
              </a: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④ 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안전시설물 ↓ 사고 ↑</a:t>
              </a:r>
            </a:p>
            <a:p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     </a:t>
              </a:r>
              <a:r>
                <a:rPr lang="ko-KR" altLang="en-US" sz="1200" b="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차대차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 건수 높음</a:t>
              </a:r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. </a:t>
              </a:r>
              <a:endParaRPr lang="ko-KR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7017707" y="2256507"/>
              <a:ext cx="0" cy="79657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/>
          <p:cNvSpPr/>
          <p:nvPr/>
        </p:nvSpPr>
        <p:spPr>
          <a:xfrm>
            <a:off x="982638" y="3212569"/>
            <a:ext cx="451677" cy="411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+mj-ea"/>
              </a:rPr>
              <a:t>①</a:t>
            </a:r>
            <a:endParaRPr lang="en-US" altLang="ko-KR" b="1" dirty="0">
              <a:solidFill>
                <a:srgbClr val="FFC000"/>
              </a:solidFill>
              <a:latin typeface="+mj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83038" y="321377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+mj-ea"/>
              </a:rPr>
              <a:t>②</a:t>
            </a:r>
            <a:endParaRPr lang="ko-KR" altLang="en-US" b="1" dirty="0">
              <a:solidFill>
                <a:srgbClr val="FFC000"/>
              </a:solidFill>
              <a:latin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88153" y="490287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+mj-ea"/>
              </a:rPr>
              <a:t>③</a:t>
            </a:r>
            <a:endParaRPr lang="ko-KR" altLang="en-US" b="1" dirty="0">
              <a:solidFill>
                <a:srgbClr val="FFC000"/>
              </a:solidFill>
              <a:latin typeface="+mj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71672" y="490287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+mj-ea"/>
              </a:rPr>
              <a:t>④</a:t>
            </a:r>
            <a:endParaRPr lang="ko-KR" altLang="en-US" b="1" dirty="0">
              <a:solidFill>
                <a:srgbClr val="FFC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722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0.4-1 </a:t>
            </a:r>
            <a:r>
              <a:rPr lang="ko-KR" altLang="en-US" dirty="0" smtClean="0">
                <a:solidFill>
                  <a:schemeClr val="bg1"/>
                </a:solidFill>
              </a:rPr>
              <a:t>모델링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3640" y="1737606"/>
            <a:ext cx="3888432" cy="504055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·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회귀 분석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2775056"/>
            <a:ext cx="4556574" cy="3567679"/>
          </a:xfrm>
          <a:prstGeom prst="rect">
            <a:avLst/>
          </a:prstGeom>
        </p:spPr>
      </p:pic>
      <p:sp>
        <p:nvSpPr>
          <p:cNvPr id="4" name="갈매기형 수장 3"/>
          <p:cNvSpPr/>
          <p:nvPr/>
        </p:nvSpPr>
        <p:spPr>
          <a:xfrm>
            <a:off x="5519142" y="3573810"/>
            <a:ext cx="525532" cy="1368152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242124" y="3213770"/>
            <a:ext cx="4965650" cy="2224159"/>
            <a:chOff x="7017707" y="2240355"/>
            <a:chExt cx="3039408" cy="1578826"/>
          </a:xfrm>
        </p:grpSpPr>
        <p:sp>
          <p:nvSpPr>
            <p:cNvPr id="9" name="제목 4"/>
            <p:cNvSpPr txBox="1">
              <a:spLocks/>
            </p:cNvSpPr>
            <p:nvPr/>
          </p:nvSpPr>
          <p:spPr>
            <a:xfrm>
              <a:off x="7050414" y="2240355"/>
              <a:ext cx="3006701" cy="1578826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endPara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  <a:p>
              <a:endPara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  <a:p>
              <a:r>
                <a:rPr lang="ko-KR" altLang="en-US" sz="1400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독립변수가 </a:t>
              </a:r>
              <a:r>
                <a:rPr lang="ko-KR" altLang="en-US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사고 발생</a:t>
              </a:r>
              <a:r>
                <a:rPr lang="en-US" altLang="ko-KR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사고 횟수</a:t>
              </a:r>
              <a:r>
                <a:rPr lang="en-US" altLang="ko-KR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)</a:t>
              </a:r>
              <a:r>
                <a:rPr lang="ko-KR" altLang="en-US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에 미치는 </a:t>
              </a:r>
              <a:r>
                <a:rPr lang="ko-KR" altLang="en-US" sz="1400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영향력 파악</a:t>
              </a:r>
              <a:endPara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  <a:p>
              <a:endPara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en-US" altLang="ko-KR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·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x =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교통안전시설물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, y =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사고유무 </a:t>
              </a:r>
            </a:p>
            <a:p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· train, test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데이터 분리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= 80% train, 20% test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·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X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축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실제 교통 사고 유무 값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·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Y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축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회귀 분석 사고 유무 예측 값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en-US" altLang="ko-KR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sym typeface="Wingdings" panose="05000000000000000000" pitchFamily="2" charset="2"/>
                </a:rPr>
                <a:t> </a:t>
              </a:r>
              <a:r>
                <a:rPr lang="ko-KR" altLang="en-US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회귀분석 </a:t>
              </a:r>
              <a:r>
                <a:rPr lang="ko-KR" altLang="en-US" sz="1700" b="0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예측률</a:t>
              </a:r>
              <a:r>
                <a:rPr lang="ko-KR" altLang="en-US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 약 </a:t>
              </a:r>
              <a:r>
                <a:rPr lang="en-US" altLang="ko-KR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57%</a:t>
              </a:r>
              <a:r>
                <a:rPr lang="ko-KR" altLang="en-US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로 정확도 높지 않음</a:t>
              </a:r>
              <a:r>
                <a:rPr lang="en-US" altLang="ko-KR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.</a:t>
              </a: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017707" y="2240355"/>
              <a:ext cx="0" cy="83388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36"/>
          <p:cNvSpPr txBox="1">
            <a:spLocks/>
          </p:cNvSpPr>
          <p:nvPr/>
        </p:nvSpPr>
        <p:spPr>
          <a:xfrm>
            <a:off x="766614" y="2421682"/>
            <a:ext cx="4628582" cy="353374"/>
          </a:xfrm>
          <a:prstGeom prst="rect">
            <a:avLst/>
          </a:prstGeom>
        </p:spPr>
        <p:txBody>
          <a:bodyPr vert="horz" lIns="99569" tIns="49785" rIns="99569" bIns="49785" rtlCol="0">
            <a:normAutofit fontScale="62500" lnSpcReduction="2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800" b="1" i="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800" b="1" i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800" b="1" i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교통안전시설물 임의 값 넣고</a:t>
            </a:r>
            <a:r>
              <a:rPr lang="en-US" altLang="ko-KR" sz="1800" b="1" i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800" b="1" i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분석한 결과 </a:t>
            </a:r>
            <a:r>
              <a:rPr lang="en-US" altLang="ko-KR" sz="1800" b="1" i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ko-KR" altLang="en-US" sz="1800" b="1" i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800" b="1" i="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69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0.4-1 </a:t>
            </a:r>
            <a:r>
              <a:rPr lang="ko-KR" altLang="en-US" dirty="0" smtClean="0">
                <a:solidFill>
                  <a:schemeClr val="bg1"/>
                </a:solidFill>
              </a:rPr>
              <a:t>모델링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3640" y="1737606"/>
            <a:ext cx="3888432" cy="504055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·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569674" y="3573810"/>
            <a:ext cx="525532" cy="1368152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242124" y="3213770"/>
            <a:ext cx="4965650" cy="2224159"/>
            <a:chOff x="7017707" y="2240355"/>
            <a:chExt cx="3039408" cy="1578826"/>
          </a:xfrm>
        </p:grpSpPr>
        <p:sp>
          <p:nvSpPr>
            <p:cNvPr id="9" name="제목 4"/>
            <p:cNvSpPr txBox="1">
              <a:spLocks/>
            </p:cNvSpPr>
            <p:nvPr/>
          </p:nvSpPr>
          <p:spPr>
            <a:xfrm>
              <a:off x="7050414" y="2240355"/>
              <a:ext cx="3006701" cy="1578826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endPara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  <a:p>
              <a:endPara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  <a:p>
              <a:r>
                <a:rPr lang="ko-KR" altLang="en-US" sz="1400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독립변수가 </a:t>
              </a:r>
              <a:r>
                <a:rPr lang="ko-KR" altLang="en-US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사고 발생</a:t>
              </a:r>
              <a:r>
                <a:rPr lang="en-US" altLang="ko-KR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사고 횟수</a:t>
              </a:r>
              <a:r>
                <a:rPr lang="en-US" altLang="ko-KR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)</a:t>
              </a:r>
              <a:r>
                <a:rPr lang="ko-KR" altLang="en-US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에 미치는 </a:t>
              </a:r>
              <a:r>
                <a:rPr lang="ko-KR" altLang="en-US" sz="1400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영향력 파악</a:t>
              </a:r>
              <a:endPara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  <a:p>
              <a:endPara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en-US" altLang="ko-KR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·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x =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교통안전시설물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, y =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사고유무 </a:t>
              </a:r>
            </a:p>
            <a:p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· train, test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데이터 분리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= 80% train, 20% test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·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X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축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실제 교통 사고 유무 값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·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Y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축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회귀 분석 사고 유무 예측 값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en-US" altLang="ko-KR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sym typeface="Wingdings" panose="05000000000000000000" pitchFamily="2" charset="2"/>
                </a:rPr>
                <a:t> </a:t>
              </a:r>
              <a:r>
                <a:rPr lang="ko-KR" altLang="en-US" sz="1700" b="0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예측률</a:t>
              </a:r>
              <a:r>
                <a:rPr lang="ko-KR" altLang="en-US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 약 </a:t>
              </a:r>
              <a:r>
                <a:rPr lang="en-US" altLang="ko-KR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97%</a:t>
              </a:r>
              <a:r>
                <a:rPr lang="ko-KR" altLang="en-US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로</a:t>
              </a:r>
              <a:r>
                <a:rPr lang="en-US" altLang="ko-KR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 </a:t>
              </a:r>
              <a:r>
                <a:rPr lang="ko-KR" altLang="en-US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회귀분석에 비해 상승</a:t>
              </a:r>
              <a:r>
                <a:rPr lang="en-US" altLang="ko-KR" sz="1700" b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.</a:t>
              </a: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017707" y="2240355"/>
              <a:ext cx="0" cy="83388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36"/>
          <p:cNvSpPr txBox="1">
            <a:spLocks/>
          </p:cNvSpPr>
          <p:nvPr/>
        </p:nvSpPr>
        <p:spPr>
          <a:xfrm>
            <a:off x="766614" y="2421682"/>
            <a:ext cx="1800200" cy="353374"/>
          </a:xfrm>
          <a:prstGeom prst="rect">
            <a:avLst/>
          </a:prstGeom>
        </p:spPr>
        <p:txBody>
          <a:bodyPr vert="horz" lIns="99569" tIns="49785" rIns="99569" bIns="49785" rtlCol="0">
            <a:normAutofit fontScale="62500" lnSpcReduction="2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800" b="1" i="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800" b="1" i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Decision Tree &amp; </a:t>
            </a:r>
            <a:r>
              <a:rPr lang="en-US" altLang="ko-KR" sz="1800" b="1" i="0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ko-KR" sz="1800" b="1" i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ko-KR" altLang="en-US" sz="1800" b="1" i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800" b="1" i="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83" y="4255265"/>
            <a:ext cx="4722859" cy="1877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83" y="2761405"/>
            <a:ext cx="4722859" cy="13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478582" y="1989633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0.4-2 </a:t>
            </a:r>
            <a:r>
              <a:rPr lang="ko-KR" altLang="en-US" dirty="0" smtClean="0">
                <a:solidFill>
                  <a:schemeClr val="bg1"/>
                </a:solidFill>
              </a:rPr>
              <a:t>결과 및 한계점</a:t>
            </a:r>
            <a:endParaRPr lang="ko-KR" altLang="en-US" dirty="0"/>
          </a:p>
        </p:txBody>
      </p:sp>
      <p:sp>
        <p:nvSpPr>
          <p:cNvPr id="27" name="내용 개체 틀 36"/>
          <p:cNvSpPr txBox="1">
            <a:spLocks/>
          </p:cNvSpPr>
          <p:nvPr/>
        </p:nvSpPr>
        <p:spPr>
          <a:xfrm>
            <a:off x="766614" y="2421682"/>
            <a:ext cx="5688632" cy="980198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사고위험지역 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100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개 중 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개의 결과물 도출</a:t>
            </a:r>
            <a:r>
              <a:rPr lang="en-US" altLang="ko-KR" sz="1800" i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800" i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3640" y="1737606"/>
            <a:ext cx="3888432" cy="504055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·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 결과 및 한계점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743278" y="3221861"/>
            <a:ext cx="4392488" cy="1936125"/>
            <a:chOff x="7017707" y="2240355"/>
            <a:chExt cx="3039408" cy="101622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7017707" y="2240355"/>
              <a:ext cx="0" cy="83388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제목 4"/>
            <p:cNvSpPr txBox="1">
              <a:spLocks/>
            </p:cNvSpPr>
            <p:nvPr/>
          </p:nvSpPr>
          <p:spPr>
            <a:xfrm>
              <a:off x="7050414" y="2240355"/>
              <a:ext cx="3006701" cy="1016225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&lt;</a:t>
              </a:r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한계점 </a:t>
              </a:r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&gt;</a:t>
              </a: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① 안전시설물과 사고유무 관계를 정립할 수 없는 데이터 </a:t>
              </a:r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1,253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개 존재</a:t>
              </a:r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②안전시설물의 효과를 알 수 있는 </a:t>
              </a:r>
              <a:r>
                <a:rPr lang="ko-KR" altLang="en-US" sz="1200" b="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시계열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데이터 부재</a:t>
              </a:r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ko-KR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8" y="2934051"/>
            <a:ext cx="5696745" cy="33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0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476814" y="1989634"/>
            <a:ext cx="11091000" cy="4608512"/>
          </a:xfrm>
          <a:prstGeom prst="roundRect">
            <a:avLst>
              <a:gd name="adj" fmla="val 784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23640" y="1737606"/>
            <a:ext cx="6191646" cy="504055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·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대전지방경찰청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교통정보센터 트위터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5475" y="352432"/>
            <a:ext cx="7776864" cy="798753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참고 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AutoShape 2" descr="data:image/png;base64,iVBORw0KGgoAAAANSUhEUgAAAX4AAAEHCAYAAACp9y31AAAAOXRFWHRTb2Z0d2FyZQBNYXRwbG90bGliIHZlcnNpb24zLjMuNCwgaHR0cHM6Ly9tYXRwbG90bGliLm9yZy8QVMy6AAAACXBIWXMAAAsTAAALEwEAmpwYAABpz0lEQVR4nO2dd3xURdeAn9mWXiCE3nvvAtKrolhQwYaKqPDa+/uKvZfP3isqoNgQQUSkd5Xee++k97ptvj822WSzJZtkN5syj7/8uHdm7txzk/Xs3DOnCCklCoVCoag9aAItgEKhUCgqF6X4FQqFopahFL9CoVDUMpTiVygUilqGUvwKhUJRy9AFWgBvqFevnmzZsmWgxVAoFIpqxbZt25KklLEl26uF4m/ZsiVbt24NtBgKhUJRrRBCnHLVrkw9CoVCUctQil+hUChqGUrxKxQKRS1DKX6FQqGoZSjF7yVmq4XT2UlkmHIDLYpCoVBUiGrh1RNoFpzZwoeH/sIirVikhSGxnXiu2wRCdIZAi6ZQKBRlRq34S+HfxMO8e2ARWeY8ci1GjFYL6xMP8uKeXwMtmkKhUJQLpfhLYdbxteRZTQ5tRquZDYkHSTNmB0gqhUKhKD9K8ZdCfF66y3ad0JBizKpkaRQKhaLiKMVfCr3qtkKLcNEjaBoaU+nyKBQKRUVRir8U7mwzghBdEJpiyj9Yo+e+9pdg0Ki9cYVCUf1QmqsUmoTW5buB9/PV0RVsTzlJbHAkt7cexpD6nQItmkKhUJQLpfi9oEloXV7ofn2gxVAoFAqfoEw9CoVCUctQil+hUChqGUrxKxQKRS1DKX6FQqGoZfh1c1cIEQ3MALoCErgDOAT8DLQETgLXSylT/SmHompjtliZt3438zfswWKVjOvfiRtH9CLYoHwPFAp/4O8V/wfAEillR6AHcACYDqyUUrYDVhacK2opUkoe+2IhH8xfz+FzSRy7kMwXf25k2ntzsVitgRZPoaiR+E3xCyGigKHA1wBSSqOUMg24GphVMGwWMN5fMiiqPvtOxbP10BnyjGZ7W77JzPELyfy972TgBFMoajD+fJduBSQC3wohegDbgIeABlLKCwVj4oAGfpRBUcXZeew8Zot0as/JN7H9yFmGdmsdAKnKx7Mzl7Bs2yEsVknHprG8d+/VxEaFB1oshcIJf5p6dEBv4DMpZS8gmxJmHSmlxGb7d0IIMU0IsVUIsTUxMdGPYioCSWxkGHqd88cwSK+jQXREACQqH5dO/5I/Nx3AZLZitUr2n05g7JMzSM9ShXsUVQ9/Kv6zwFkp5aaC81+xfRHECyEaART8m+DqYinll1LKvlLKvrGxsX4UUxFIhvVog17nnAZPqxFc1q9jQGQqKxv2niAx3TlFt5SS6V8vDoBECoVn/Kb4pZRxwBkhRIeCplHAfmAhMLmgbTLwu79kUFR9gg06Zjw6keb16xCs1xFs0NGwTgSfPngd0eEhgRbPK35ctcNt365j5ytREoXCO/ztL/cAMEcIYQCOA1Owfdn8IoS4EzgFqCQ4tZw2jevx2wuTOZuUjsVipUWDOgjhKhV21SQ2Osxtn3JJVVRF/PqplFLuBPq66Brlz/sqqh9CCJrFRgdajHLx+MQRLPx3v8u+aZcPqGRpFIrSUZG7inKRlZvPvPW7eX/eOpZtO4TJbAm0SAEjPMTA/yYOd2rv16EZN47sVfkCKRSlIGyONVWbvn37yq1btwZaDEUBJ+JSmPLWz5jMZnKNZkKD9MRGhzPrvzcSGRYcaPEChsVi4avFm0jJzOWuy/pTv45y5VQEFiHENimlk9VFGSAVZea5mUvIzMmz++Hm5Js4n5TOp3/8w/QbRwZUtkCi1Wq5+8qBgRZDoSgVpfj9jNlqYUPiIc7nptAxsjG96rSqVhuXJcnMzefQ2USn4AuTxcrybYfLrfhXbT/MO/PWYbVKpo0bwDWDu1VcWEWN50xiCre8/iPZeSYaxUTy6zOTCAoKCrRYVR6l+P1IfG4ad236gkxTHiarGZ1GS5vwBnza706CtYZAi1cuNB6+tLSa8m0ZXffCTE7EF+Xpe3nOCj5b+A/L3vxPueZT1A5e/3Elc9fttp+fS0rn4oc/5fOHr6VfhxYBlKzqozZ3/cgLu+eSmJdBjiUfk7SQazFyOPMCM46uCrRo5SYs2ECPNo3RaBy/AAx6LVcM6Fzm+VZtP+yg9AtJyszh80X/lltORc2nuNIvzt3v/1bJklQ/lOL3E9nmfHalncJawihitJr587z7gJ/qwEuTL6VeZBhhwQb0Wi2hQXraN4ll6uX9yzzXO/PWue37YeX2ioipqIH878s/GPvkV9z+5o+BFqVao0w9fsKTt5RVVu90w43qRvLHK3ewYc8JziVn0LFZLH3aNS3X3oXV6un3VPU9zhSVw+5j57j97V/s5wlpWQGUpvqjVvx+IlwfTPuIRk45aPRCy6iGXQMiky/Ra7WM6NmWW0b1pm/7ZuXesL7Lw1vClQM6lVc8RQ1jSjGlr6g4SvH7mPjcNDYnHyU+N40Xuk8kQh9CsEYPQIjWQKOQOtzd7pIAS+mZpPRsNh08zZnENL/f67oh3akb4ZyTJ9ig44kbVYC3N2w+eJqXv1/On5tcRw97Yt3uY8xevrVS/tYVoSzvfs/erD43paECuHyEyWrmuV2/sD7xIHqNFpPVwtD6nfhf5ytZFbePMznJdI5qyvAGndFrqqaFzWqVvPbjShZt3I9Bp8VksdKrbWPennYlocH+9UL6dOHf/Lh6J1JKrhzQSSl9LzAaLYye/jlZuUZ7m1Yj+O35yTSrX8fjtScuJHPLGz+QW6wATq+2jfnqkYloyumd5U963/Oe2z6dRoPZaiU0SM+s/95AmyYqm28h7gK4lOL3ER8eXMzc0xvJtxb9jxSk0XFDi4Hc32FsACXznjkrt/PJwr8dqmEZdFpG927HK1MuC6BkCldMfHk2x84nO7WHGHT8/cEDHq8d+ugnDl8YhdwyqjePThjmMxl9hSfFv/2zRypRkuqFO8Vf9b7aqynzz2xxUPoA+VYz885scnNF1eOHVTsclD6A0Wxh+fYj5JvMTuPTs/M4ci6J3HxTZYmoKIYrpQ+QazSTmO5+8/PgmQSXSh9g3oY9Xt1bSsmZxDROxad6dGTwFTeP6FmmdoVnqqbNoRqSa3H9P1Ku2XV7VSQrL99lu5SSfKOZIL3t42I0mXl5zgqWbzuMXqfFYrVy+yUXMfXy/tU6KrkmkZKe47bsY3xqptvrTKbSk+0dO5/Ef79cxIWUTISAOuGhvHHX5XRr1ajc8pbG49ePoFurRrwwexn5ZgtBOi0v3HYJl15UPYr1VDWU4vcRXaKbsSfttFN71+hmAZCmfPTr0IzVO485uVE2rBtBRGhRGPzbc9eyYvsRjGYLxoKsnDOXbaFh3QiuurhLpcpcmzHotPbff0naNolxe13/ju6jWts0dn8dQL7JzNR355KeXZSr6UJKBvd8MI9Fr9zp1+I5l17UUSl6H6FMPT7iv52uJERrQCdsv1Kd0BCiNfDfzlcFWDLvefCaIQVBWbZn0GoEwQYdz04aY1/JG01m/ti4z8n0k2c08+3SLZUuc23m2VtGu2yfMKQ7Wq3W7XXBBh03j+zp1C4Epe7lrNl5DKPZ4uRlY7FaWbLlYGkil4m4tDQ+XLCeg6fjfDqvQq34fUbHqCb8MOhBfji5gUMZ5+kQ2ZibWw6mSWjdQIvmNc1io/n1udv4YfUOdh47T8sGdbh1dB9aNypaBWbnm3AXc5WSmVNJkioAxvXvTN3wEJ6bvYzUzBxCgvTcf/Vgbhjes9RrH584go7N6vPZHxtJz8mlc/MGPH3zaFo08OwNlJiRjcnsHICYb7IQ58GEVFb63POe/ctl5lKbY8fi16fQMDraZ/eozSivHkWZkFIy9smvnIqLC2BQ11Z8eN/4gMilqBz2nLjA3e//6uAGChAapOe1Oy9naLfWFb7HwAc/Is+FMwEoD56yorx6FD5BCMETN4wgWF/0sqjRCEKC9Dw4fnAAJVNUBl1bNqRP+2YOtYSD9DpaN4phUJeWPrmHO6UPcCIuySf3qO0oU4+izIzs1Y5PI0OZsXgzZxJT6dqyEVMv70/LhtXHrKUoH0II3rn7Suat28P8v/dgsVoZ178zN43oVe603GVh/e4TtGpYz+/3qekoxa8oFz3bNOHjB64JtBiKAKDXarlxRE9uDIAP/VX9VIEeX6BMPQqFokrRuG6ky3aNgOjo2lvT2Zf4dcUvhDgJZAIWwCyl7CuEqAv8DLQETgLXSymdK3Eo/M6TM/5k6bbD9vPosGCWvn4Xer0+gFKVjW+Xbubj3/+m0EchJiKEP166i+Bgx4/23e//yuZDZ+znjWMiWfTKnZUpqsJLFr16J1c98zVnkzPsbd6koVB4j1+9egoUf18pZVKxtjeBFCnlG0KI6UAdKeUTnuZRXj2+55U5K/jNRXi+Xqdh00cPBUCisrPwn3288N0yp3adVsPmj4ueoaTSLyQqLJjVb9/jVxkVikBSlbx6rgZmFRzPAsYHQIZajyulD2AyWzl4Jr6SpSkfb/y00mW72WJl1faiNxlXSh9suYZyclSeIUXtw9+buxJYJoSQwBdSyi+BBlLKCwX9cUADP8tQaexPP8tXR1dyLDOeNhENmNp2FDtSTvDNsdVkm/OpFxTB/7pcxdD6Za9NW5n8um4Pz0yq+n+WPA95ZRZuPMDI3u1LnWPT4VOM6NnWl2JVG0oWub/r8v7ce+XAAEqkqCz8rfgHSynPCSHqA8uFEA4x3VJKWfCl4IQQYhowDaB58+Z+FrPibE0+xiPbZmO0mpBAfF4a/yYeoniMY0J+Bo9v/55Xe9zImEbdAyVqqYzoUfEgnMpApxGY3YQR9+vk3Weme6vGvhSp2jDkkY/JznN825mxeBM6DUwbp5R/Tcevph4p5bmCfxOA+UA/IF4I0Qig4N8EN9d+KaXsK6XsGxtb9QsrvHNgEfkFSh9srzruKuu+tX9hJUnlnr7tm7pst0XgVg/FP/mSi9z23Tyil/24eWy0yzE6rYaYqFBfi1XlOXEhyUnpF/LFouqTRlxRfvym+IUQYUKIiMJj4BJgL7AQmFwwbDLwu79kKI7ZamH+6c1M3fgF92z+iqXnd/m06PnxLJffXy5JMwU+p82Xj0ykeWyUQ5tGwLePX89bv6zhljd+4Jlv/+Lw2cQASVg69109iOHdHb+ktBrB3GdvdWhb8NIUYiIc3QD1Wg1r3rzX7zJWRb5fscNtX9VP4KLwBf409TQA5hdkddQBP0gplwghtgC/CCHuBE4B1/tRBgCs0spDW2eyJ+00eVbbSmd/+jn+STzEiz18c/tIfQjpXip0nXCfObEyWfDSHZhMJjYfOkP7ZvXIzbdwyxs/kGc0Y7ZYOXg6gVU7j/Le3VfRv5P7VL6B5N17rgZg9/HzNK4bSb1o1znol795Dzk5JnYcP0PHZg1r5Uq/kH4dmzH/n72BFkMRQPy24pdSHpdS9ij46SKlfLWgPVlKOUpK2U5KOVpKmeIvGQrZlHSUveln7EofbIVTVsXv40jmBQ9Xes+kloPtRdVL48omvX1yT1+g1+sZ1LU1sVGRfDB/PTl5JswW25uQVUryjGZe+WFlpVRZqgjdWzd2q/QLCQ21PWttVvqAx5z2HZtVfbOqouLUisjdLSnHXFbIsmJle/IJn9zjttZDua55f4I0OkK1BoI0eq5vcTHNQx0LWwyIacsTna/2yT19zdbDZ7HqLIi22Wj6paPplAUhFuJTM8nMcV2dS1E9+e6JG53aosOC+eGpWypdljMJqdz06vf0v/8DRj7+GfO9LP+oKD+1IldPXUM4Bo0OY4mauHqhJcrgm9WfRmh4qOPlTG07isS8DOoHRxGiM0AniMtN40RWIl2imhDpo/v5g7AoLTndU0AnETqQ9UHbOhc21XXIxqio/nRp2Yjtnz3C6p1H2Xb4DJNG9qZRvajSL/Qxh04ncNPrc+znadl5vDxnBduPnuPl28dWujy1hVqx4h/bqAcaF7VgNULDMB/71IfqgmgRHmtT+gU0DInm4th2VVrpA9QbIBEGm9IHEFoQOgjvl4dBrxR/TWREz7Y8fv2IgCh9gAc+WeCy/c9NBzAaS6//qygfteL/5nrBkbzd61ae3vUjJqsVkITqgni7960OCtodWcZcntvzC3tSTxNtCGN6l/H0iakeLo+eMFstrE3Yz46UEzQIieaMSHC5FMgz5JFpyiVCX1RPNSM7jz83HeB0QipdWzVidO929mLs5WH5tsN8v3IbFotkwtDujB/UtdxzVYRDpxN4btZSEtIyad+sPq9MGeu2aLmi4iRlZLvtW7hpHxOGVN14l+pMrarAZbZaOJBxDp3Q0iGyERpR+gvP+ZwUrln3tpOb260th/JAx+r7KpprNjJ10xeczUkmx2J0aQorRCe0rBr9HMFa2+b1sfNJ3PH2L5gsFvKMZkKC9MREhDL7iZvKVWz7vo9+49/9pxzaOjSL5cdKtjf/tGoHb85d49Q+63830q1Vo0qVpbZQvMRiST68bzyDu7aqVHlqGlUpV0/A0Gm0dItuTqeoJl4pfYB7Ns9w+cH87uQ6LJbq+yo65+R6TmUnklOw6e1O6euFlsGxHexKH+DZmUvJzM0nr6D8Xm6+ibjUTD5d+E+Z5dhx9KyT0gc4dCaRPzcdKPN8FeEtF0of4P6PfqtUOWoTvdo1cdkuhFBK34/UKsVfHi7kpbntW3zBMRDGbLWwNn4/s46vZV3CAczWqvXFsD/9LN+dWMfvZ7fy1/md5LtQ9hoEeqElTBtEiFZP24iGPNPtOnt/Zm4+R887l78zW6ys2HGkzDL9uHqn275f1+0u83zl5ej5JLcrz8xcZ48whW/44qHriAgJcmr/4N6q6flWU6gVNn5/EaYr+sCmGrO4c+MXpORnkm8xE6TVExMUzowB/6GOIbA2Yqu08uyuX1ifcACztKDX6Mhz4d4KoNdoeb/P7aSZsmkcUpeOkY0RxTbGtS42yQvRacu+jtDr3AezGXSVty4J8iCHwn9otVrWvnsvq3Ye4fe/99GqYV0eGD8IrVb9PfyJUvyl0D68EYezXAd5jWxYVAbu7f1/cCE3FUtBGogcSz7GXBPvHFjEKz2cfaYrkxVxe9iQeMAewGZ2o/QFgqahMR43rkODDfRu14Rth89iKZYgLUiv5aqLy+4hddfYfvy1+aDLPk+5eHxNs/p10GqEwzMVEhsVVmly1FZG9mzHyJ7tAi1GrUGZekrh8353oXeRYuHpLtc6nK+J329X+oWYpZVVcXvZnnKcP85u43CG7QvEIq1sTDrCorPbOJXlPhdOnsXE6ri9LD63g6S8DLfjSuP3s1vJtTgn5dKgwaDR2YPO6hjCeKPXpFLne2nyWBrUiSA0WI9BpyXEoKdLi4bcddmAMsvWqlEMN7mo3TqmTzsGdmlZ5vkqwnv3OJsXNELw3RM3l3vO4xeSeeDj+dzzwTz2n3Jf5+DgmQRe+WEFH8xfT3pWXrnvp1B4Q63y6qkI3x5bw8q4PTQOqcvTXccTZXBcBQ5c+gxmN0nfQrQ2l1EpJZ2jmnI2J5ksc54tg6e0MrJhV57vNsFhw3lHygke3T4bKUEisUgr09qO4rbWw8os+72bZ7A15bhTe5g2iMc6XUGuxUhscBSDYtuj13j3EmixWvl3/ynOJaXTsXl9urdq5GASKiun4lP5dukWzFYrt4zqTcdm9cs9V0XINRp55fsVnIhLoX/HFtx/9cBymx2e+GoRy7c77nv0atuYrx+7waHt/o/m88/+kw5t028YwfXDe5brvgpFIe68epTi9xH/2/496xMOYnGbjNmGwDkDYrBWz6MdxzG+WT8A8i0mLlv9GllmxzQJwRo9n/W7iy7Rzcok25/ntvPm/t+dVv2R+hCWjHgKnUbZU33NnhMXmPzmTy77Xp0ylsv6dQJsldBembPC5bh179xLeKjzxqdC4S3KndPP/K/zVdQLjiC0YHUf4iZhm6uv2TyLiV9PF+VB35x8FFffx/lWMwvPbiuzbGMb96Rv3TaEaA0IIEijI1ir5/WeNyul7yfeceMaCvDxgg3MWraVH1btYNayLW7Hfb/Su7/1d8u3cf3Ls3njp1VlFVNRS1Gbuz6iXnAk84Y+xuq4fZzISqBhSDRv7v/drfmnJPnFMofmWUzku7DJS6TLZHOloRUa3u59KztST7A1+ThRhlAuadQ94N5GNZk8k+u4CIALqVl8MH99qXO4K5ZSSHpODiMe+8J+fvR8Mr+s3cUXD1/HRR2qftU6ReBQK34fYtDouLRxD+5uP4bxzS6iZbh3dmqDRseYhkWh6Z0immB2YzLSl3OFLoSgd93WTGs3mhtaDFRK38/cOrpPhee4fngPj/2XPTnDZft/3p9X4XsrajZK8fuR57tNIFQbRFDBhmmIVk+0Powgjc7uKRSiNdAkpA6TWg3hfE4qhzLO88Ux1zZfgHXx+726d5Yxl9nH1/Ln2e32NqPVzKGM81zITfVwpcIVXyz6l7vfn8uu4+e8Gj+uf2ca1Cn/l+ulfdrTzE3JyELyPCQxO3HBOchOoShEmXr8SIfIxswb+igLz27lVHYS3aKbc1njnmSYcvn97BYu5KZxUUwbetVpxQNbvuFw5gV0Qus2uAogz01qheI8vfMnlscVRb2+uPdXrm16EUvjdiMlWKSF9pGNebPXJGKCInzyrDWV1TuP8NgXi+znm9/6Bb1GsOmTh0u99q/XpvLhgg38tn43VinRazWkunHVbNWgDhYpCQ3SM+XSfozp075Ccp9JSKdVo3oVmkNRc1FePVWAW//5mKOZcU5xAK64OKY9H1x0u9v+389s5dV9peeW0QoN7SIaMXvgfWURtdbR+573XLY3iA7nr9enlmmu2cu38v5vrm37791zFcO6t/GJbACbPrwfvd67inCKmovy6ikgJT+LNGNRbVwpJUn5mWSacj1eZ5FWEvLSyTV73lw1Ws3E56W7TXpWkmOZ8ZzKTvRK6WsQvNrjBpd9hc/16eGlXt3XIq2czErgRBmKxHvDjuTjfHV4JSnGLI/jlm87xOxlWzAaq24enDnL3S824tM8P58rbhnVm7oRzjUZWjWsU2alD3D3Ff1dtvdu16RCSn/LodP8vHo7JpPnzWVF9aXWmHqOZF7guV2/cDrbZvvsGNWYm1oM5tMjS0nIy0BKSa+6rXix+0Qn88fS8zt558Aici1GJHBJo+480flqgoplrJRS8vWxVXx3Yj1WKdEIwa2thnBnm5EeA5tSjFno3GQKrasPI8uSj0Va6RrVjLd730K4wTHtccnnMkvvE8PpNBqS8zNp5eUmtCf2p5zh9s2f2c+/Or6SCG0QK8c87zBu9rItvD9/g/38/fkb6Ny8Ad8/Wf7oWH+x87hv6jEXotFoWPzanbw/bz1Lth5CqxGMH9SVe664uFzzTRs3kEYxUbzy/QpMFitC2L5cHrmu7EF+ABsPnOTeD+fbz//vl7W0b1qPn56+tVzzKaoutcLUk2nK5eq1b5FlLrKvahBYS3jVa4WGFmH1+HHQQ3ZlvTX5GI9um+1QqD1Io2N4gy68XGz1/cOJDXx+dDl5xdwwgzV67ml/CTe1HORWtgxTLpevft3pDcGg0XFH6+Hc0XZkmZ6rLARpdPw14inC9cHlur44/ZY85bK9dVh9fhryMABGo5EBD33ictyUSy7igWsGV1gOX3I6LoXxL85y27/9s0cqURr/4850dMWAzrw0+dJKlkbhC2q1qWfphV1OKZJLKn2wmT8u5KaxJ+00ZqsFKSXfHFvtoPTBFki1On4f6cVMRrNOrHVQ+gB5VhOzjq/FZDJxIcfRk8ZisZBlzCVSH8IdbUY45LvXCy3R+lAmtPC8EnT1XJ4onnMoWKvnjjYjfKL0/zjj/kv5eHaRKWnK23Pdjpu5bAtGs9me478qkJ5bfQrMp2flVqg+xHvz1rrtW7TRO0+yspCZWzF5FRXD76YeIYQW2Aqck1JeIYRoBfwExADbgFullH419J7NSXFS3u6QUvLMrp+Jz0vHoNG5NcNo0ZCUn2kv1p5mdF1CLsWYxaCVReaO+roIpAYSjZn2tqsa9+HVHjcy58QG0kw5DIntyKRWQ4jUe65m5em5InUhZJhz0SC4qG4bXug2gZ9O/8v6xIPUMYRxc8tBDKnfyeP83rIuwXV2zZKcS0532yeBAQ98BEBUWBDv3n0Vvdo29YV45Wb38fMBvb83PPTJfNbvPWk/b1G/Dr8+d2uZ8wttP+Kdm2pF+XDBBmYt3WJfdkWGBjH3udtUectKpjJW/A8BxUsp/R/wnpSyLZAK3OlvAbpFN7MnSiuNPKuJuLw0JJJ8q4kci+tVn9FqpkloXft5i7BYr+ZPMGc6KH2Ahee3sT/9LJ/3n8pPgx/ivg6XEu1FYXYd7vcOnu12LZvHvsbGsa/yUb87iAmJ5L4Ol/LT4If4rN9dPlP6AFNaeWdTHty1pVfj0rPzuevduaRk5JQ+2I+M6d3BbZ9WU/6EdL7i6W8WOyh9gFMJqVzzgnvzlDs8BYv56lnnb9jDzGJKHyAjJ58rn/nGJ/MrvMevil8I0RQYB8woOBfASODXgiGzgPH+lAFgWP3ONAyOdjB1GAqCqLQULzLi/OtwuwMicDCzPNJxHEFu8vN4w+zj68p8zQ+n3Jc6fHXPfLd9vibT4t0ewytTLvd6Tiltq8NAkpFbtdMjL9lyyGX72aR0sspYNezKAV1wp9+fuWlUWUVzyXu/uf6MG80WVu0se/U2Rfnxt6nnfeB/QKGbTAyQJqUsNOSeBVwW3RRCTAOmATRvXrG8IzqNlrd738p/t3/HiewEQNAuoiF3tx3DG/sXcC43FQ2CYKEj20urk05ouWvj55zLTaV+cCRT24zig76388WR5ZzMTiRKH8LJbO+jJ01l8MYpxJMHT4bZs3tqRXlj7wJ+P7cVi7S6/MJ0x5JXp3LFszMwuyh4UpKj59zXKqgMNh1wrgVciKuCLZWNJwlOxCWXuUD8vx/czyXTvyI9p+gt9/6rB3H14G4ervKe7Dz3/2/9u+9UtSnE4moT/LK+bXj1zqsCIE358JviF0JcASRIKbcJIYaX9Xop5ZfAl2Dz6qmILPkWE/dv/drmtmmbncMZF3h42yysBTlxrEiv9wHAllStcOPyTE4yr+2bz4MdL+OL/tMASDflMGblK17PZ/AyD35xNOA2CXQk/kvn+9SOH1kRv8d+7k0MQiH164azuVjU6zdLNvPx73+7HNu5ZcNyy+gLhnZrzTu/ul6lVoVSjUII3HnltW0SU+b59Ho9q9+5t6JiuSUyNJj0bNdvUSN7lj2OIRCMfPxTl+1/bT3Gq343WvsOf5p6BgFXCSFOYtvMHQl8AEQLIQq1XFPA77tKhR44xRWUSVqwlPDtsbhYQ+mFzmlFK1zY1vOsJj4/stx+jyh9KGEa7/YVAO5td4nXY4tL4g6p9Y8N2mg1Oyj90tB4kBHgttF9MbhQohqN4P6r3bvBVgbN6tehXqTrvZb7xgdWNoCJQ1yvxNs3qUeIwfvPXmXx9M2uTUYhQTou7tKqkqUpH2nZ7j29PEVSVzX8pvillE9KKZtKKVsCNwKrpJSTgNXAhIJhk4Hf/SVDIQczzpPjZTrjYK2eNuH1MWh0RBvCmNJmGC92m0iU3qYAtELjsC9QnGxTPvdsnsHlq1/nvs1f88FFdxCtd1QcHcMa0aZYwJRAcEfr4dzcquw+7K5cUgvJsPjO1HP/5m/ot+Qp+i15isHLnivTtZ5kBNDpNMx/8XZaNizaKG9UN4KfnppEZGjFXU0ryl+v3UWbxkWrZ40Q3HVZf24ZVfHsmxVl+k2jGD+wq8OnsVfbxvz0TNUMuBrduz2PTRjqsFncuG4kS1//T7nn/Hf/Kaa89TOXTv+Shz/9ncNnA2serC5USgBXgann8QJ3ztbY3gDqAjuAW6SUHh2mKxrAteDMFt47uMhl3VknWYFvL76XzlE2V8KzOcnc+s/H5JqNdiUmEMhSFBpAkEbPO31upV9M23LL7omLlzzt8i0FIExjYPUlL1T4HpP//oQDmeV/KdMJLf9c+nKF5VAoSvLX5oO8PGe5PfZDAEEGHV8/dj2dmjfwyz1LW9VXtaC+gAZwSSnXSCmvKDg+LqXsJ6VsK6WcWJrS9wVjGnUnSGNwaaJxkhXINBatlmccXeWg9G1jnJWtq5nzrSbeO/BneUT2iokFpRpd8WK3a3xyj4oofYBbWg7xiRwKRXGsVsk7v651CPiTQJ7RzEd+9AbztLPz2xO++X+uMqgVuXrCdEF80X8qj2//jjM5yYDNZONuU3J94kH6x9o8DHamnnRprtBrtAgpMEqzx7nKmwTNYrHw+M7v+TfxMBJJs9AYPuw7hcbFYgc0Wvfuo+fzS08ilpSXwZyTG9icfJQGwdHc2moIveqW3daqQXBVkz6sit9LRrH0ESMbdOHeDuXZu6hd7Dt5ganvziXPZPPSahwTyfznb6vV2TV/XrODd39dh8liRSPgusHdePLm0fb+9Jw8Mt1EVu87Fe83ubZ89ojLVX9MeDAtW7b02319Ta1Q/FZp5fV9C0jMy7C3efJEKZ60rF5QBOddFC4xWS32jUurB3NZsAfl7Imxa14n3VQUwHQ6J5nx695m8bDp1AuJBKC+zn20Y4PgKI/zJ+SlM+nvj8g252GWVo5kxrE1+RhPdLmacU16eyXjP5e8RLbZSIQumMUXdrDkwi57n15o2Z5ygsS8DGKDI72arzZy4kISt/6fY1H288kZXPzQx2z9tGqZDSqLzxf9y5d/brSfWyXMXb+HkwlpfPGwbXswPNiAVghcGW9jo8L8Kl+hOefprxfSsUkst44tX5K9QFIrcvX8m3SEQxnnvXbXbBtWZB+M1LuPoLXanUPdK35jGXLpFLIqbo+D0i/O07uLlMSCC9tdjgFYVkwJu+LbY2vsSr+QPKuJdw4scghMC3YTlBai0aPT6IgyhGLByrsH/nT4/ZqkhUxzHt8eX+1RjtrOXe/96rLdKm2urrWRr4op/eJsOXQGs9lm2tHrtFw7pBvBese1a7BBx9TLBvhdRoBX77yqWip9qCUr/m3Jx8pUpHx5/B56xLQEym+qKaQsaZILmX96i9u+/eln7cens917MKxPOMgj22YRpgvm2mb96BzVhD/P7WBdwgFigsLZlHTUZSF4q7RyOieJ1uG2L7+VI55h2KoXHcbqhIYVI54pJkcyVhdzWaSVjUlHPT+sG8xWMx8fXsrS87vQCA3XNLuIO1qPQKMpfa2SmZvPgr/3sPHAaZrERHLD8J60aVw1q1GlZrr3vvp13W7uGOt+H6em4sltYvvR8/TraAvofOjaIZjNVn7/dy9CCLQaDXdfMYBLL3KfakNhwyvFL4QozYcvQUr5uQ/k8QvRurK9+jUMibYf1w0K51xuio8l8kyj0Drg5pahxXIOGYSWPOk6m6VRWvg78RACW53eEK2BXIuRPKvJ4ya3WVqJ1hf9vvR6Pf9c+gonMxNYemEXlzbqQcsIx/z90YZQl18iADHlKOputVq5as1bJBXLafTl0ZWsjNvLj4Mf8nhtWlYuN782h7SsXPJMZrQawaJNB3jjrnEM7da6zLL4G42wre5d4W+TRXWkef069mO9Vsv0m0by0LVDSM3KITYqHH0VCKyrDnhr6hmALf3CB25+xvpDOF9xMsd7314NguuLpUO+tdXQctvpAXpGtyjzNbe1Huq2b0SDrvZjb6J9JTYTTqop226KkQX/lUQvtPSp25q6Qc7KumVEff7TfoyT0geICYqgd91WDrmQwLa/cauHZ3HHz6f+cVD6hRzLiufvUjKBfrt0C8kZ2eSZbF+IFqskz2jmxdnLsFi9jzCuLCYMdZ8c7cMHrq5ESaoODaJdLxZ0GkHDus41okOC9DSOiVJKvwx4q/gtUsoMKWW6qx88v50FnH+TDns1Tic0fNh3ioNCHd6gM9c1c13irjSah8bwn3ZjmLjuXUYsf5E7//2cOBcbxSU5kH7OrVIvXnQlw8vkaO7QCy0GjY4wXRAGjY4edVryiovSjnG5aTyxfQ4T1r3L9B1ziMtNcxrzSo8b6VGnJUEF8wVr9ExtO4qh5cgCurRYofiSLDy3zeO1a3Ydw2RxVvB5JjOnE5zlDjTTbxxJi/rRTu23je5DVGjpGVprIn+8PMXJdi8EzHv+dr/fe9HGfdz06vdc//Jsflq9A2sVXCz4Am9t/KUp9iqt+EO1BpJLGSMArdByvoRZ59+EQ8w56b1f8Kd97+Rsbgo96jRnfcJB7tkyw963J/00V619iy8umkqvGPduk2G6IHRCixFHM44GYc//7wtM0sKMftPQCC31giIcTFyFbE8+zj1bZtj/wKdzklgdv4/PLrqL3jFFppNIfQif9ruTC7mpJOdn0Tq8PqG68uULitS5j9iN8rDZDhAR4jpVgcViJTy46qUxAJj/4hQS0zN444fVxNaJYPqN7quu1QZ0Oh3/fPgAO46eZf7f+xjYpQVj+3b0+32nvTeXrYeL9tDe/GUN89bvZu5zk/1+78rG2xW/XggR6eYnCs9xDQHngQ6XlTpGYgu4eufAIjKKFV5/ZPtsr+8TpNHRt14bxje7iFbhDfjETeHzx3Z853GefjFt0Wucf6V6jY6rm15kP7+22HF5idKF0TW6mUulDzB95w9O3+oSmL7zR5fjG4XUoWt0s3IrfYBRDd1ng7yiiedUCTeN7E2IwXE9o9UIOrdoQKwbE0JVIDYqknfuubrWK/3i9GrblJcmX1opSn/roTMOSr+QYxdS+OPffX6/f2Xj7Yp/I/Cwh/6/Ki6Kbzmfk8qq+L1YpJXh9TszLLYTaxMPlH6hFV7cPZfjWfFE6ENKzTVTiAbBjP7/YUXcHk5mJRCsMbi9Msucx7DlL2C0mmkaUpc5A+7HUCyplk6j5eOL7uChrd+SZzEjsG26Pt75Ck5lJ/HMrp+wSiuTWg4hTLOLbGv5C5g9vetHvh/8oNv+NDdupWkm54pjW5OO8dSun8ix5NMuvCFfXjS1XEFIZ3Nc72xrhYZDGefoXsd9mu7L+3XkwOl4fl23G71Oi9UqaVIvkjenXlFmOcrKwTMJfLV4Izl5JsYP6sKlfTtyPjmdFduPYLVKhvdo45CTSFF1+HntTrd98zbs4cqLu1SeMJVAWdw5A19yyEt+O72Jdw/+iZS2TcwZR1cyufUwHut8BZ8fXo5Bqyffks+SC3ucNjnzMbM+sWADsRR7/JB6HQnS6uga3ZxLGvfgzo2fkW7MIddiJKiUjddC99JTOUkMXvUCPw1+kNbhRWmIO0Q25s8RT7Ir9SS5FhM96rTgvk1fO6RQeH3/AhqFRPNW51t4dvcvaDUaukQ1Y03Cfq9yCQEVWpkX58kdP7KyWNbOfRlnGbTyeeYNfZRmoWVzpQzS2kpelvQU0mu0GErZaBdC8PjE4Uy+pC/7T8UTGxVOp+b1sdUA8h/vz1vH7BVF+w+bDp7mnblrycjNR1ptf40v/tzIlEsvYtq4yvEzV3hPkMH95ypIX/O83r19ov7YMmy6+79nFlAl3DkT8tJ59+CfGK1F9nGztDLr+DpGNOjCCz2uB2B36ilWxx8oUw7+krzT9zb78RM75pCQl2GPCM6zunazdMekDR/z71jH/P1aoaF3XZsd/e+Egy7z5lzITeNoVjx/jXoKsD3Xv0mHvX6ut3pO8tjfNCSGs7nOOyTNQosyVppMJgelX5xJGz5i3SUveiVLIZc06sGs42udFL+Utmpq3hAbFc6w7pVj2klMy3JQ+oUklSgdabZY+XbpFkb2bEvbJlUzrqC2ctdl/Vi8ybVF4M7Lal4sRY3z6lmXcMCln7rZauaPs9tZdHYbf53fQavw+kxuPQwdtjTL2jIGMV/TxNG+vj7hYJkKkpTE4rakio0vjq7w2Dd46bMMXfY8p7KSmNx6GAaNjhCtnlBtkNuc+BoEbx1cxNVr32Taxi9Jy3PO7/NpvzudSkoGafR82u8u+/nnHmQrzxdr87B6PNrxCnRCiwaBBoFBo+PlHtd7VYvY16RmZXHHWz8x7pmvXZYPnLPKfQR1ScwWCyu2e+dlpqg8Wjaoy+QxzvtH4/p1pF+HilUArIrUSK8el1GkSH4+/Q8Gja1E+WtyAU2CozHbFa7nR2gaUpdkYxZR+lC+vug/xIY55sJxl95ai+CKJn04nhWP0WLhUNb58jySR7ILC8JLCy/vm0eoxsC8oY+xOekowVo9805vYnvqCafrrEiWFbhOXshN45I1r/FAu7Hc2qbI975hSDRrRz/PvLOb2Zt6mq51mnNd034OEbQaP5hRFpzZ4hD1bLSaWXR2G8MbVK6t9dulm/loQVGFsO+Wb2POim2sefcewoMDXy9A4TseunYoE4f1YPaybZitFiaN7E2rRmWvZFYd8Fbx64UQ7jJtCaqQV0/POi3c1q+1SKtD6objZQjsmjXwPiL0IW77Y4MjictLc2qvHxLF092uBcBoNDJ41Qsury/tfeOedpfw0LaZXsmaYzWy4vxuJrW2pUS2SCv7M86S50U9go+OLHFQ/AAajYaJzQcwsblr2/S0NqOYddJ1iUJ3uX488fuZrS7NWusSD7In9TTdPGzu+priSr8Qq4TrX/qOxa9NBWDSyN7MXu45vqAQnVbLmD7tfSqjwnc0joli+k0137Oqxnn17Ek7gw5NsZW8b/jx5N+YrBaah8UwrnFvNBoNy87vYkXcXrpGNyXF6DoNcnJ+FoczLnA+N5UonfsvjubBnlcWF8e2p0tkU/ZlOLucueKDw3+x8Nw2wnVB/F+PSQys157V8fu8ejWbf3oz1zR3tGv+dnoTG5OOMqBeW65t7hjQptfrGdOwG8vjnO38cwY+yNzTG0nKy+Dyxr1oER5b6v2/ObbKbd/7B//k64vv8eIpKs7Pa3a47YtLLfp7x0aHc/slfZm5zLFYUGxUGBk5eUhpeyPUaAR3XtavyuYN8gcXUjJY8PdeIkKCmDC0B8GGmrdRWh2pcV49RqvZa4+WsjCjmDJ6be98tEKDseDNYk2Cez9fo9XMXZs+R4vGYcO5JO5y3RTn24H3siZuH58fXY5FSk55SNIGcKKgGPzl694ode7ipBqLXDUTctMZv+4tu3xrEvbx9oE/WDD0v9QPKTJ3vdrzJiYkD2D6zh/IseTTPqIRd7QawcQN79pdYr89voaL6rbhk36eq1KbPGQ0zS/jpnlFyHBTGNwVD14zhMv7deTLxZvIzjMyfmBXxvRpz4WUDFbuOIrFYmVEzzYOuWZqOk9/s5i/thyyn783bx2v3nEZYy/yv1++wjNelV4UQiymFK8eKeV4H8rlQFlKL+5MOcm0zV/6S5QyI/BuAyRaH8qyUc+UPrAY1655i7N5paeAKCv/jH4Jnc62Jhi94mUyzM4ZJKP0oSz3IK/VamXQ8udcbnjf3/5Sbms9zO21nx9exjfH17jse7XHTYxp5D7Ay5eYzWb6PfCRy76IEANr372vUuSojizZcpCnvnE2BAhgwwf3Vcli8DWRipZerDZePX+UksvF3+gLfqVBwqY4vf3FpJly+OPsVj45tJSE3HTApng+PrSUl3f/ave4sVgszD6+lhlHV9EwONrX4gMw+8R6+7ErpQ+4rRdQyLILu916Of140tluXpy7219ChAuzWNOQOnSNasqjW2fx2t7fMJnK74rrDTqdjlG9XNdL/uqRiX69d2Xx85odPP3NXxw87duqVV//tclluwS+X+HehKaoHGqcV0+myX1+c1e0Ca+PlBCqDyLblG83j5SXSS2HkGbOoVloDJ8eXuq2GLorXt77GwCzTqylgSGSeGNRxbA/zm8nNiiSxPwMd5f7jBPZFVcCqW72PACvNpmXjXiKj48sZdHZbWg1Gm5oMYiFZ7Zw9bq37GMWnN3KzS0G8XCncRWW1x1vTbuSJVsP8saPq8jJN9GqQV0+eeAa6lXh9A/esO3QGaa+X1QE5q8tB4kOC2bV277ZP8nOc/83Ts8u2/+jCt9T47x6rmzalzUJ+70eP6nlEK5oavPf/fHk33x6eBn5FQjqurfjpfbjjw8vKfc8xZV+IZWh9AEe6VyU3kCDcJm2QlvKls+ljXvy3qHFLvv6xbheRTvMr9XyUMfLeajj5QC8te93zrkwa/1w6m+mtB1RavK2ijC2b8dKyRdTmRRX+oWkZedx+5s/MvN/N1V4/hE92/Dj6p0u+64ZVDmmOoV7vDX1FHr1uPp5iCrk1TOkfkfaFkt9UBpLzu/iQm4qqcYsrml2EU1D69rz72sQ6EtVcY78cXoLnxxcwpako1XnNagMNAyKom6x4ikPd3S9mn6k0ziS8jLZmnzMIVV0XG4a25KPE6o1cIWL2r0GoeXJrq7zzL+9dyEv75prPzebzfxxZivLzu9i3hn3ZQgf3jKTczkppBs9m58qg2Pnk9l59FyVTue7fJv7ALLdJ+J8co8Hxg9xmQ314s4taNO4ZvrGVye83dx9vpQh8SUrcAkhgoF1QBC2N4tfpZTPCyFaAT8BMcA24FYppccsY2XZ3AXbxuLM42uYf3YLFmkly5TnNoJUKzTohBYrVrpGNePZrtexJfkY6xIPEGOIYELz/sw6vs5tSoLqzB2thvPdiXWYClxfxzToxqu9HFd7ZquZm9Z/yKncJHtb8+AYtFoNJ4p5FfWLacvp7ETi8tLtbVc26UOfuq35+tgqssx5DIhpx6OdrnBKLX3/5q/ZnHLMoS1cG0yWl/UGBLZoYgtWLqrblpd6XE+kh5gLf3DwdDxT35trN3FoNIJHrxvGzSN7Vaoc3vDx/A18s8x9ec/CYuIVJddo5L1561m94yhBBh23je7D9cN7+mRuhXe429z1m1ePsGXFCpNSZgkh9MAGbG8HjwK/SSl/EkJ8DuySUn7m6f5lVfwleW7Xzywppfg42MwXTUJjmDvkEXtSr1nH1vDJkWXlvndVZ/PY1zz2P7xlJv8klz/FwAMdxnJrK/dVuPamneKOjV+Ue/6S6ISWrtFN+bL/f3w2Z2lYrVYGPPgRZhcFYL557Hp6tm1SabJ4Q2pWFqP++5XLPoNOw8aPPJe3VFQfKt2rR9oo3OHTF/xIYCRQaGCcBYwv68OUlWe6XuM2X01xLEgS8zPYlXaKNGMWeWYjs064jkitKby//09yzUa3Hjj/VkDpA8w8tsZj/z2bv67Q/CUxSwsH0s9zOjvJuc9s5nD6BfLMFatcVpJf1u5yqfQB3vttvcv2QFInPJwWDaJd9r0w+VKX7VWFvDwzh88kkJdXefEcNRG/evUIIbTYzDltgU+AY0CalPYK4WcBl8shIcQ0YBpA8+YVC9E3aA18O+Bu/rNpBnnS9iruKu0vgNli5p7NX2Hx4k2oqhCpC8YkrWgQjGnUnUhdKLNPrvXq2l9O/8vPZ/5FL7Rc27wf97cfi65YEZiK/hZyLJ5rBXgKaisNvdC6TM+h12hJyEuneVhRhOwN697jRLEUHeG6IBYPf4JgD9W+vOVUvPtYioRU59rBVYH5L0zhia8WsWLHEaSEYL2OFydfWmXTSZjNZsY98w2J6UXBhfWjw1j08h32mBOF9/jVq0dKaQF6CiGigfmA164RUsovgS/BZurx9jpXZJvzeXDbLPJlkZJxt8I1Ya1CzqneMbJBd57qNh6ATYlHeGDbt15fay54Xou08tvpzeSYjTzV9RqfydYo2HOkav2gKOLz0z2OKc7Yhj15qacttfanh5cx5+R6p0hfo9VM24hG9vO7/v3cQekDZJnzuXz1/7FqTGnbV6UzrEcbfl7r2pTYq23jCs/vL/6vEorT+Iqrn5/poPQBEtKyGf/8TBa9epebqxTuqBSvHillGrAauBiIFkIUfuE0BZyzcfmY5Rd2O6VyqGa63SNHi2X8fHXfb+WeJ89qYvH5HWWOhfDE06V8icy9uGz25Oe6Xms/vrHFQMK0QWhF0cc4WKvnhhYDHdI3704/7XKuLEs+6XnOlcTKyoBOLWhU13ldpNUIHp84osLzK+BCius3p/Nu2hWeKUsSeuHhx3mwELEFK32EECHAGOAAti+ACQXDJgO/l0fwsnAyO9EhK2dN43xumv04xeidInO342G0mhm18mX6LXmKfkue8jhHmM6W6z/GEM5L3ScQXKLq2EV1WrM15RhjVr7CoKXPcu/mGRzLdHQXDA4OZkpL583fPlGtCNUWuQNG6UJYPHy6w2t93aBwvh/0AFc26UP94CjaRzRieufx3N/eezv1wUzfpMn+8elJNI8tyl0UFmzgkweupW5k5dcPUChKw58VuBoBswrs/BrgFynlIiHEfuAnIcQrwA7At7t7LugY2ZgQraHGKv/iqRsah9ThpJvkbY92vIIbWw4E4MkdP7Aqfl+5E9pphYbVo4vMJEOXPe9UdWxL6nG2pZ6wB4BtTTnOnRu/4MfBD9IoxGYCysjP5lsXKZ23pZ/gm/5307WUFMz1g6MqZJrqUqdZua8tzn+/XOSQsTM338QTM/5kwYtTiApTefsVVQt/evXsllL2klJ2l1J2lVK+VNB+XErZT0rZVko5UUqZ78sHcsXIhl2pYwhDV8wkUC1SjXrJkYyiVevL3W9wOUYnNHalD3BX25EEacu/KXZLyyH244Np59zGSZSM+jVaTfxQLFfPjX9/6PYe927xzZpgpJviLQ2Dogj3webu4bOJ7DlxAaO5aK/BKiV5RjML/t5b4fkV0KV5fZft3Vt5H6ypKMJbxV9tcvWALRfMF0eWc+Wa/2Pc6tf59NBSnu82gTCtbwqLe0uELphGQdF+v4+pWO2BDlGNebiDY7StHg3zhjzq0NYmoiFf9JtG7zqtCNHq7StwdxR+URo0Ou5qM5L7OhSZU1a4yMPvDrO0ciC9qKaAuzoGUL6yjQCfHl5K/wJTVb8lT3EqK4nhJWr1tgmrz8IRT5Rr/pIcO5/ssgpZvsnMvlO+iYSt7Xz35CR6l9go7922sU/SS9RGalyuHiklD2z5hgMZ5+yugj+f+ocfTjlmhKyMb6pMcx6ZXvqMC2BTQTDVrRs+4lDWBa/voyv2/R2fl86HJXLkmLAyddOXLBox3aG9U1QTPu8/1X7uyab/26DHaBLhOtR+WIPOzHZTgcsVxQu1R+pCSDO7TrVgEGX/WH1zdDUzjzu6sh7LjifZmFlqsFp5adEg2mXpzSC9lvZNSy88o/COGY+5fptVlB1fVOASVKFcPTtST3I484KDf3hZMmQGiqubFAXXRevKtiHYOCTafvzO/j9cJlVLyM/gn4RDDKzfwe084dogsiyuLW/ulD5AtzrN3frUu8JQrBzjnCEPMm6160Ix7/ee7NV8xfnSTeH3NFMOZ7KSaBbu++pXnZo3oF2TWA6eSbCbewSg12m5ViUkU1RB/Lm5GxAOpJ/D6EXa36pE37qtWZ94qFQvGnfE5xe5tO0rZkYpycPbZ9mPm4fW49ehjuafVWOep/+Sp5y+NtYNf65UGZaOepqRK15yaHNXhOZYVpH5IzYoknvajOGzY8sdxlzdpA99Y0vP4rkr9QTTd/xAsjHbbSbRQm74+33M0opeaLm55WAHc1VFEELw8QPX8NYva1iy9RAWi5UebRrz9M2jlFePokrireK3SCnd5gQWQlSZJXWjkOhqscIvRCc0bE05XqE56hjC7MfRujCv0jefzkli8NJn2XDpy/a2V/b85vI3N3nL5/w85GGP812y4mWnNldzaRAOEbUAU9qNYEq7EWTk21xRI4PCXFzpzP60s0zdVJRzxpPSh6LyliZpYdaJtZzPTeXVnjd6da/SCA8J4sXJl/LCbZdglRKtpiye0gpF5VLjNnd9GXxUGXhTa7c0Xu1RpLxSze43S0tilBb+SSiqibrwnOtEeCeyEzxWuzqWEY/Zy4+AQaPj5paDXfZFBoV5rfQBntz5g9djXbE8bjcWi3fmKW8RQiilr6jyePsJ1QshIt38RFGFNnfXJx4MtAh+I1rrbDaY1GII3Yr5uqfke6/4Ab4uVkTeExs8JGt79+Aij9fqhRaDRkeD4Cj+r9ck2kaU7oJnkVaWnN/Jg1u+5dFts1kbv99pAzU+z/tUD+44lOn9JrpCUVMo6+auOxt/+UtN+ZgGQVGlD6qGBGv05LgoW/DXhR080OFSNAWrTL3QOuQkKo32xXLaeKJtZAO3fX3rtGZLiXz6xVk26hlyzfnEBEXY0117QkrJ49u/Y1vKcXuZxm0px7i0UU+HYC29Rku+myRvj3S4jDqGCDpFNWbihvfd3qthaHSp8igUNQ2vFL+U8kV/C+IrprUbzdwzGwMths9x59OeYszi51P/cFMrm/lkSP1OrChD0Zgnuo63H0dqQ8iwOJvKBNAs1L03zMQWA5w2Z4sTpgsiTOd9DMWWlGNsTznhUJs312Lir/M7uLHlQFqH276EukU3d7s/Mr5Zf0J0tpQPXSKbsi/DedM7XBfsUG1Moagt1DhjZJQhlDd63lyjInNLY1nc7qKTMjz4810mOJz/NXy6Q3RzIV/3u5vvT6zn2V0/8/2J9U4lDhdf2FEmeUtjY9IRl+k1JLAlqejNomRWzkKChY79xbybZvT/D/WDHMNQgjV6fhn0sE/kVSiqGzUykfUPJzdUnd3mSiBKV1RmsI4hrFS3xkJ+PLWBcc2K6uLq9Xr+ufQVdiSf4NczGxkS24Eu0S2YsvFTjBYzeVYTa+L3M+v4Wr69+B6aFgRieXobEOX4Co7Sh6LXaJ0Uu05oiChWUjHa4NpVUmg0RBqKxmm1WhaNmM6prETWJOyjZ50W9KjTqsxyKRQ1hRq34t+cdJTdaa7T8NZU6gZF2I/HN7sIvca77/PDWXHE5aU5tfeKacWrPW9ibJPevLn/dzKL1SzOt5rIMOXy5v6F9vF96rZ0ew9XbxClMbZxTzQuP5qCYQ2KUi9c32IgwVq9wwgNggbBUbQNd95AbhEey+TWw5XSV9R6atyKf97pTYEWodJZEbeHNfH7EAhubT2U/3W6gtf3/45FWhGlrP7v+udzpICYoHCe7nItHaIc86FsSTnmlMFTItmSXGRyWXTOvanHJC3ctOEDMk25DK3ficc6XoFW69kJrEFwFK/1vIknd86xr/qDtQY+6Hu7w17BRTFtmNZ2NF8cWY5Oo8UqJbFBkbzXZ7JXm8i1nXW7jvHsrKXk5htp1agu3z56E6Gh+tIvVFR7vCq2HmjKUmz9hd1zWXzetzbn6oa3ph5XTGs7mrvajrSfD1n2PPkuNpaDNXrWXWLb818Tt4//7Zzj1fx6oWXF6GcJKZZr3xXjVr/hFIjWLrwRcwY/4DQ205TLvvSzROlD6RjZWCl9L3jk099Zu8d5Y3zec7fSqpHv01ooAkNFi61XG+5sM7L0QTWc8ip9sOW6KR7UNLZxD/QlkqUZNFrGNu5pPx/esIvXlnyTtPDo1tkex8w6vsZl9PGRrAusjz/g1B6hD2FAvXZ0imqilL4XmEwml0ofYNLrFQuKU1QPapzibxYWw11K+VeIJReK6sc+3HEcHaNshWxCtAaCtXo6Rjbh4Y6XO1zzSg/v0+PuTD3Bn+e28+vpjZzLSXHqn3vKvTvuV8dWen2f4pjNZp7a+SPjVr/OtI1flqnkotFqZlXcXn459S8H0stWKXTn0XNMeesnbv2/H9mw90RZxfYLHy/8x21fnsm3kcyKqkmNs/EDTu6GirKh1xSt8MN0Qczofzf7089yIjuR1uH16RTpvLIe06gbg+t34N39iziTk0ywVsc/SUdczm9B8ub+hVil5AMWc3PLwdzT/hJ7v6vc9oVoy7FZfCorwSGIKzE/kzFrXuX5rhMY17S3+wuBk1kJ/GfzV+RbzJilBQ2CfvXa8kbPm9FpPO9V3PvBPDYeLHI0ePCTBbRvUo+fnrm1zM/gSwy6KhNorwgQNW7FfzwzvkYGcFUmlzTu4XAuhKBLdDOuaNKbzlFN3ZpTQrQGnu52LZ/3n8rrvSZ5vEeuxUi+1US+1cyPJ/9mV+ope5/F6t5UVZ7I7Fv/+cRl+4t7fy312id2/ECaMZscSz5Gq82ldXPSUX47s9njdduPnHVQ+oUcPpfE/A3eB9j5g2mX93fbFxqkNndrAzVO8X97fE2gRajWPNrxCpftRzIvsPzCbo5meldRKkRrYJKbZGwlybeaWXRuu/080eg+u+jqhH1ezVkcT5W8jnt4nnM5KZzPTXXaMcmzmlhwdovHe747z31hmq+XBNbzTK/Xc9XFnV32zX/xtkqWRhEIapypx100p8JW4EWjEYRpg3m26wQe3T7TqfBKkxIlGHPNRh7dPpt9aWfQCIFVSrpGN+PdPrcRXIpnzlVN+7L4/A7SjTlIpD2Yq+Tms0RiKmeZxYqS66F2g1lacWd1MpfyObNY3GddNVsC70n3wm2XcuOInjz06e9k5ebTrWUjPrrvavR6teKvDdS4Ff/ohl0DLUKVZUrLYSwZ+TTzhj3Gp0eWuKy29fiO7x3OPzz0F3vSTpNnNZFjMZJnNbE77TQfHPRcdE1KycNbZ5JmzMZaEAlgRbr1OKprKApCa+jBnDM0tqPH+7qipFdScbpEN3Pb1zw0hii9c3RwkEbHZcW8mlxx52X93PZNGFI1qnJ1bNaApa9P4+/3H+DzhycopV+LqHGK/58k9+mDazvvH/2Ln0/+w5r4/exKO+VyjEQ6uEz+eW67QxlLsHm5lBYrcSDjHGmmHK8dSzfEH2Bf2hl2p57mt2GPux33Vh9nU8SZrGTe2f8HP5107a3ybm/X5ovbWw/zKJMQgld73ESo1kBQQTR0iNZAq/D63NRykMdrR/duT4v6zgXs64SHcNflAzxeW9OxmhOxZs/Gmuu6TKbC//jN1COEaAbMBhpgy6/1pZTyAyFEXeBnoCVwErheSpnqq/tmmbwrbl4bkcA7peTOB0gqVsrRnX3cVRI1h36zsVRzSHFO5yZz35avEdgKmfSv25ZNKUcdxtzRerjTdbf8/RGHi+XUf/fgIt7ueQtDGxbZsPvHtmPh8P/x8JaZnM1JIUofyqs9b6Snh1QThXSv05zfhj7O4vM7SMhLp1edlgyp36lUjx6A+S/ezpyV2/h+xTYsVsm1g7tx95UDS72uJmNNfRDyi7K4W9MNUHcOGkMPD1cpfI3fIneFEI2ARlLK7UKICGAbMB64HUiRUr4hhJgO1JFSPuFprrJE7i45t5Pn9vxSIdlrOxvGvIChwH4/fPkL5LhQ8mHaIFaPed7tHBm5WYxe+5rPZVsw9HEah9YFbIXlfz79r8tx/455udTUEIrKxZo9GzJfcdFjgPq77TUlFL6j0iN3pZQXpJTbC44zgQNAE+BqbMXZKfh3vC/vuyP1pC+nq3Vc0bi3XekDLpU+QLYln0xTLieyEhzy5hfy/L55fpHv1b3z7cfzPXjWfH9qA38nHOR0dpJf5FCUg+wv3XQYIV+ZfSqTSvHqEUK0BHoBm4AGUsrCd/M4bKYgV9dMA6YBNG/e3NUQl6QYy1Z6UFFEmDaIe9tf6vX4y1a/jk5osCKZ0no4t7cebvfxP5/rHJFbnBZh9cg1G2kSGsPetNOYpHdmoTRjUcStJ1PSJ4eX2o/rBUUw++L7qRcc4Xa8ohKweoiWtpyvPDkU/t/cFUKEA/OAh6WUDg7a0mZncmlrklJ+KaXsK6XsGxsb6/X9BpfD60NhI9uSz23/fuz1eKPVbPP0sZj49vgahw3f+9uPdXudFsHcIY+yaMR0Hut0RZmiccc1KYq09TYnUVJ+ZpmeS+EvPJjegi+rPDEU/lX8Qgg9NqU/R0r5W0FzfIH9v3AfIMGX9/Q2wEjhmqT8TE5lJZb5ujyLiVnH15JuzGZ/2lkG1muP3s3H681et9iP20c2YkSDLg559d1dF6I1cHOrwcw/vZnNCa7TQbijvM/lC1Lys0jMcx+UVnvw8DvIfKvyxFD41atHAF8DB6SU7xbrWghMBt4o+Pd3X973Qp7PHISqHHUJJoXyeS291O16Fp/fwa60U4RqDaQYs9yul0/lJNIi3Pu3rEJOZicyZtWr9vPh9TtzKjuRE9k2hatF8GavWxjSoJPDdc93n8CguA78fnYrZquVcU16MbReRx7f+T17084gEPSLacu57GT6LXmqzHJV9LnKy97U0zy0bSaZZtvfLERr4PUeNzGwfodKk6HaYNofaAlqFf706hkMrAf2AIVhjE9hs/P/AjQHTmFz5/RoEC6LV8+PJzbw3qHF5RW7RvPP6JfQ6Wzf9RcveRqLG9W/avRzhOuCASqkaAEmtRzMQyUyeZaH13b/xoLz3n0G3FH8ufxNntnI8BUvOpmjBLBo+HRigyNdX1iDscZ1pEgVlCDi/9CEXVOp8tQGAuHVs0FKKaSU3aWUPQt+Fkspk6WUo6SU7aSUo0tT+mVl6fldpQ+qpby6b4H92J3SB1hxvqh4e9twl3vvXvPTKfcpgMtCRZX+mIbdKk3pA8w4ttrlHoQEPj60xPmC2kD4C246NErpVzI1LldPXH464mw+Ie/FozuSDxIsrYLIua0u2lQL1k4hYJFYgwU08JxrpqZxKNM7z4mV8XsY39yWcuCHwQ9x98Yv2Z520t7fp05rprYbyddHV3MuN4VwbRCHs1zvrVik+5w1hexLO8M9m2fYg8X0QsubvSYxqH75N+pjgyJJMWYRrNVzc8vBTG07qtxzlYcTWfFu+07mBGavIdBowm/EKrMg+81irXWg7vqAyVRbqXGKv62I5eC9O8CMvSqU9mg+Ec/ZPEgL23JvroNxUgxus3DVQIbV71T6IGByS8dUBp8PmOZyXO9+rQE4n5PC+HVvuxxjEJ4/YrkWI1M2fubQZpIWHtk+m0XDnqB+SNnTMBs0OmYPvI+YoMC5b/au24r1iQdd9vWIblHJ0lQdNBF3QcRdgRaj1lPjQuXOXLfBQelD0bGDiq9FCh9sz/6f9mPs5xfHtHM7tm9s2zLNHWlwTmRWSItwz/Vb/2/vArd9z+0uisB+svN4t+NEsb9ssEbPFU16B1TpA9zUYpDLusI6oeHudqMDIJFCUUSNW/Hnpue6bC+p5q0tDK6Vv0Vi+CWFoN/SIESD8eIw8u+KAX31Df+P0AYztH5Hh41aPRoiCSIDxwydD7YYw4gVL5Jtzseg0XFDi4E80MG9Tz5AfG4aodogclxk+zySGedw397RLR3eIA5kuDc/bU89Yb82WKNnVP0urCyRj//9nrfx+4VtbE0+RrgumBtbDuKGFhd7lLeiWKWVX079y0+n/iHLlMdFMW24r8OlNA2NsY/RaDRc36Qfs05vcLj24ph2hFbiXoNC4Yoap/iDwoPIyyzd5VF7LB/zRWEQVOKlxyTR/52FJtsK2VaC/khHtyuH7M9b+kdgP9E2tD4/DH0YgG+OrObzY8sd+k1YMeGsqD88VTTOaDXz3Yl1pBqzeK7bBLf3ahASjcXLyNvtaSd5YecvvNDzegA6RDbiRHbpoRx5VhMrE/Y5eCYVMrBh5Qbtvbl/IYvP7bDvSayO38fm5GP8NPghu7dORkaGk9IHWJ90iLVn9zKsqUofrggcNc7U06V/e6/GGf7KAJOE4mX+8q1oj+ShO16Un0YA2tMmdP8WZaxElriuCnI0p0iZllT6ZeXPc9sxl0jNXJxwXTDjm11EsMa7fO6L43baj5/sWjZvjqd2/1Sm8b4mKT+TRee2O2QttSLJsxj56dTf9rYx/7zhdo7/7v3BrzIqFKVR41b8x/e4zjNfEk2GhfBHzpB7byyW7qFgkhhWZhA8w3VSL/1fGZgHhIME7c4c9H+kk39PLDJWB1lWRIYF/fwUghcXfUHkXxaByLRi2GDLUZJ/dRT502Kr3f6CBC7kptMsrMiUce3atzlbLB/PwJh23N56GD+c+pvMgtTY0ouUCiFaA98OuMfBq8cTe9POlP0BfMjxrHgMGp1TjQKTtDjUDQ7kssAa1x8oHshYB03DwJZ7VFQtapzij21ej9T4dK/Gas+ZCH/6PBLnPYDiCMCwNQfduKP2VyQJGDZlOw6SjodBf2XazwF0e3JdGFeqB7HFNkuHL3uBHKtj1s5/ko+QZzWxYtSzSCm5Z9NXDi6gnugS3Yx1l7wIgMVi4aq1b5JozHQ5tmFIdLnk9xWNQ+pgcvH2oxUaWoRVXlSwO6xx3cEpujsVa1x3NA13u7pEUQupcaae3EzXm7ue8Hb9XfKXJYr/yKLjkn2F6I4bIddqMxX5mW5R7ksKlnmu6OYE62weKvn5+U5Kv5DtBSmxhRBuXUAB2oU3dNun1WrJMrr/G2bn5Xghsf9oGhpDjzotMWgc10x6oWVSq6Li8h/1mOx2jlube67eVTHc7W+pAkWKImqc4j93pHKStJXXWBN+03HItNiUf+HPgRy0u3MIefk8YY+dwTA3BXIqVjR+b/oZBix5moFLn6nQPN2im/NZvyK/61/Pbfb62uc7X+fUFq4NZs7gBz1el4v7/YTT+T4N9C4Xb/aaxIgGXdBrtOiEliYhdXmnz220Lhbl3L9RB1qHOLuyRutCeKDzuMoUV6FwosaZeoJCDORmVd3VjdYEkTeewBIuoKEejhptyWo1gLVgM/lYPoYlGWR91BxCy/fdbMt3LbGW4+3ix4EPoNfqqR8UaV/pF9K3XivwsqzxuOZ9GNe8D5sTD7Mr9TS3NBtESEhIqdcV/CpcUlKeQBCqC+LlHjfwjOVa8iwmIvUh9joExflp2KMAfH5wKVnmfB7velVli6pQuKTGrfg7D/TOqydQFO4n6LIkuqNG+zevsBYzExklmmQzhsVplS5fPUMEbSIb0Tysnksl2yGyqdtr9W7yrfeLbc/U9qO9UvoAD7R3n5v9oz5TvJqjMgjS6okyhLpU+sW5u+OlSukrqhQ1bsW//18vl6MBwpWKcNlmlOg3ZWOcUNfzhK5W9OX0GqpniOCtXrfw2LbZHMg4R+PgOjzSaRxrLuxn1qm19nFXN+7N7+e3O12/akTFzEqFTGo9hEVnt3Esx9G//+KYdnStU3o1to0Jh3hk+2x7IrpR9bvyeu+bfSKbP7BaciH9YTD+C+gh7DY0EQ+Vb7KIDZA52HW7QlFAjVP8IeEh5HoRwFXVkQKs0SVW0FI6K3WjRDc7GY2QkCcx3hoDkVqvlf8lDbtzSePutAiNJduSz5R/P7O7YSblZzrl0QH4/fx2eke3YmzjHqyM38PklsPKnObBExaLhXMu6ioczrzgYrQjf5zZxssl6v2uTNjL5ateZ/HIJ30mo6+wWnIhsQ/Y9zXyIPsTrLnL0NT/s8zzacLqQ9hhrBkzIOd7CL0FTaTKjaNwpMYp/uDQwNuAfYJBYLwquvRxEkLWZKJJtW0Gm8ZFISO9Ty/RI6wZQ+t3BmD82re88r0H2J52gs8HTLVn8fQlHx5Z4tKnP9mYxR9nt3JlU6f04nZKKv1CkoyZZORnExkU5jM5fUL6w+BqM9t6BKtxBxpDr3JNq4m8C5TCV7ihxtn4zx9znw63OmHqHoKla4ij989ZIyLVbPP4ybZApoXQly/YlT6AbKj33tSTZ+GTKV8xseGd3NXtEeK3nfPT05SN5R5qKvx86t9yz/vCnl/Lfa3fMHp4niznty2FwhfUuBV/8UCq6oxhSw6acUcx3l0PWUdH0FdJ6JLMSA1Y2gWBVqA9lIco6fVplq5NQiVJMBI55RRISAPSEjIIexzyb6hD/mTPGTX9TZCH1A+hLjJeekuTkDrlvtZ/6HHrY6+pfVW6FJVDjVvxN+/UONAi+AwdEPp5EmGvx6FLspkDhBV0h/LR7Xeh9AHDgjTXk5XYBA6ffg6kc/rqoJ9TwVKxGIKKck/7S9z2/bezZ+8Yg3Bv5nqsSxX0rAm73X1fhG82yxWKktS4Ff+Zg6VvANZkQn5MhRHRGJu42BguhibO7NbDKPya4wgzSA3kvdccc7sgp3Fv9XD2ktmZdIKHts8k32qmeWg9vut/L0FBzte64vEts1mXbCtc0i2yKRfVbc2WlOMOY65o3Jt2kY08zrN4+HRGr37VqX1iU9/vRfgCTcQDWHOXgrWEN1rYPWi00QGRSVHz8VuxdV9SlmLrl+qux1rFM2f6g+gGUej0Wl747b/c3+9JzG0N5N8cA9kWgr9IQJsF6a81hO5hYJFEXn3c6+jjPpd048yz0ZzMSqRleCxzBjlH3t63+Wu2pBxzav9t4CM0jfScw8ZdQfefBz/Mp4eWotdoebjjuDJV43ph1y+sjt9PTFA4Pw54wOsvoEBhNe6GrE9AEwERzyilr/AJ7oqt1zjFf1v7+7hwtPT87jWJJu0bMvPgRwBcE3M7WanZpVxRdpZb57rty8/PZ8jqF132aYCNY19ze+3/tn3HmsQDLvuaBtfht+H/LZOcCoWiCHeKv8aZemqb0geIaVQU5OUPpQ8wJmgimCA8OoT5KbMd+l49sMDtdaWVWnen9AHOuvDlVygUFcdvm7tCiG+EEAlCiL3F2uoKIZYLIY4U/FsV3SyqHVZLaerVhkaroXWPlvQe3a3sNylwq89Ky2WMZiK/vLPA3uVNHn2FQlF18KdXz0ygZLHW6cBKKWU7YGXBuU+p07D2ucDFn070atzE/17JFzve4v+WPVfhe3713zn245e7THQ7rrR9hD5RLdz2xRjCyyqWQqHwAr8pfinlOqBkDt2rgVkFx7OA8b6+b2pchq+nrPIknk72atySb1bbj99Y/qzP7h8UFER7Nzn2v+g71eO1n138H7d9f410vemrUCgqRmX78TeQUhb6W8YBDdwNFEJME0JsFUJsTUz0bkWr8Iwpr8gk022IbwuUfz/4Qf7X8Sq0wvaRitaF8ueI6fSs16rUazePfY0WIUVlHesZItjsYUNYoVBUjIBt7koppRDCrUuRlPJL4EuwefV4O294bBhZif7Z4KxstHotS/JtxcVvbXc/cW7SUQSFFrkqGoL1GPNc29xvfvpa+/GNTdyvtMvLhJYDmNByQLmunTvsMR9Lo1Ao3FHZij9eCNFISnlBCNEI8LkLTnZKYEvz+RKLycL9/Z4gOT6dt9a8yJQ297scN+fcJyz8bCmGEAMW3Efdnj143n6cmZxVIdmatPccSFWcb56ew/Hdp7n/kzto2NztS54TZrOZ71/+laDQICY+diU6XY1zQlMoALDGFdUR0TT0f2r5yv4/aSEwGXij4N/ffX0Daan6cQll4dBWW/TqlDb3o9Vr0eo0GHNtK3qNTsPl/xnFhDreZWFMvlBO98gSJbH0Bh2f7Xir1Mt+++hPPntopv1805/bCa8TyvzkWe4vKuC1SR+w+seiHPLfPPkDN06/hjtfq7p59RWKsmKNexOYUaKtPXAXmob/89t9/enO+SPwL9BBCHFWCHEnNoU/RghxBBhdcO5TwuuE+nrKKoPFZKFp+8Yst85luXUu76x+kUWfLPf6+useuaJ8Ny7hLWoympnW5ZFSLyuu9AvJSs3h4SGec9BsXLTNQekX8tMb8zl3tHan5FDUNGaUsd03+G3FL6W8yU3XKH/dE2yKpSZzfNcp+/H7d3/h9XX1m9Wjz5gePpMj7mQiiWeT2LvhIBdd0YfwcFtZxcRzyZw9dI7fP/nL7bX7/j7kce53prpPR/zSxHf4Ysfb5RNaoVAANTBytzaRnpjp9djrHi/nat8DNze/x34c06QOuZl55GTkVnjeXA9zpCWkV3h+haK2U+PSMtcmWnZxX/i8JJ89NBOj0Wg/1xm8r9LlDcnnUn2i9AHa9nbvAjrgij4+uYdCUZtRir+a8eQPRZkxTx8+72GkM48Ofd5+fP+Hd/pMpvKQnZ1NQoJrp65X/nraZbvQCB754m5/iqXwA9b43Vjja0ZlvJqCUvxVlI4DnYuXdxvWkZE3DrGfZ6WULV7h/LE4+/G4aWNo0bWZQ79GI7j52evQ6GwfCyEEIycNYer/3YI+2FYVS6P3NpmzZ8ZH3M6khvcxRjOR29rd69AXHh7CzMMfEhUbYW+LbVaX35K+8cm9FZWDNa6DzUNFTgA5BGtce6xxtwdarCqFO9dNf7t0Kht/FeXgP0ed2vasPcjGRdvs5o6ImHCSz5bMiuGeiy7vaT9+Z+qnnNp7xqHfapXMfXMhS40/O117/X+vBiAvL48rQ2/1+p7ecOFYIm/e/jH/m1kUp9CkbSN+jVeKvrpijRuM6xqo/1S2KFWeyvDbd7pnpd9RUSHevP1j+3FZlD7Ak7Mesh8v/WaNyzGmfBMHtzh/6RQSHBxcpuAtb1k+e63P51QEEvexmcWDlRSBQa34qxmZKVmM0bjPhumO9oPaeH3dA/2ftB/Xb16POScd3StnHvyQh4c84+CWefnUUcSdSGD7yj0gQavXoNVq3aaPUCgUgUMp/lrC4b+dyyJ6Q8LpJK6pdzvzk2Y6tL+//hWP1yWeTeb29g+U654KhcK/KFOPolSyUrLJySlbYFxs0xgGXdOfoBCDV+OvuGdMeURTVFnc11kIhE1b4YhS/Aqv2L5sT5mv+d/M+5jw2JVE1A1Hp9fRY3gXJr90vdO41j1a8NAn03whpqKKoGm4HJcGBXFDpctSHbF5QDn++JIaV2y9PPZvRen8mjCDqHpRgRZDoajxeFLyZX1bcldsXa34FV5hCPPOZKNQKMqPNc77/FsVQSn+akS9pnUQvomfsuPtfHPf+sO3N1YoFC54p1LuohR/NSLpbCq+tsw9/NXd/Hj2C/7MmeNxXL/Le/n2xgqFwgW+LYnqDuXOWYvRaAWX31EsS7bAdbAl0LFvu0qRSaGozWgaLqyUADe14q+l6PRaPtnyfw5tC7Nmuxz72a7Sq20pFApf4bQXC/jWDVat+GsRl0wZTq8RXWnWvgkd+jkngQsJCWG5dS67N+xn5jM/MerWYYy70691cxQKRQk0DX8AbEnubK/gLQrcY32HUvy1iBHXD6LvpT1LHdd9cGfeXfOS/wVSKBRu0TT0XKmuQnP7bWZFlWP+h4tLHbPg078Yo5lo/3n5xne9nn9S67sdrl31y7qKiKtQKPyEUvxVGI1Ow/PzHufRGffQ6eKKb/hE1ovw2P/kZa/wyf2OqZDX/fIvV9e5rdS5x2gmknAy2aHt9Rs/4r173dfPVSgUgUEp/iqMVqtl8DX9ueyOkTz8+dQKz3ffh1M89m9dustle06655KKycnJbvsWf76qdMEUCkWlomz8VRhTflFK49bdWjLuP6P584sVDmMiYyPIKFF03VXb5BevJzwq3KEtOzubibFTMXmROtmeCkPAu+tfotvATva+W5urLJyKqo01riNgLdbyK5qG3QMlTsAJyIpfCDFWCHFICHFUCDE9EDJURx7+7D/MjZ/BmMnDGHHjIGYf+5g23Vs6jet/eW++2PUWQyYMYNx/RrMwYza3POuYw2jzku2Mj7jdK6XvgIRHBz/H8xPetDcZgtT6QVF1sfnFW0u0TsAa930gxKkSVHqSNiGEFjgMjAHOAluAm6SU+91dU1uTtDVp14iZhz5027/+t428NMF1iPcXO9+itYsvhUJ88Xtabp3r1XzFxykUlYk17kXAfVR6TU8RXZWStPUDjkopj0spjcBPwNUBkKNKIzSCr/Z6ztvx2/t/uu37+c3ffS2SR/Qhepft7/3tuWCLQuFfPKciqa0EQvE3AYpX+T5b0OaAEGKaEGKrEGJrYmJipQlXWdhy1GvpNqQjy61z+frA+zRsVZ+IumFc99gVLDP/gl7vWpna8fCyJq0+eJMrQ0K4xdk/8ORPRbZ+jVaw3DqXrhd3qLgcCoXCp1RZ46yU8kvgS7CZegIsjs/5Lelbh/PmHZrw3bFPyjTH+AcuY+/fB132TXj8qnLLtiBzJmFhYUDZTEIjrx/KyOuHlvu+CoXvmYRa9TsTiBX/OaBZsfOmBW0+oTrYk4deP8An8wy7fiDdhnZ2ah9+4yDa927t8drn5z/usj26fqRd6QP0G9fT5Th37QpFVULT8HkPvQ9WmhxVjUAo/i1AOyFEKyGEAbgRWOjLG7hS/t62TV9+t1Pby/886XDesltTnvzZ8UMz6rYhvLzY0UHp5cXTmfjfKx3aPtj4Gs/+9Jh74cvIu2te5KWF0+lzSQ/6j+vNu+te4ukfHi71usFX92dO3CfoDFp72+2v3MjcuK8dxr36x9O8vvxph7bXlz/Nq384tikUVRXXG7i/oml4f6XLUlUISOlFIcTlwPuAFvhGSvmqp/Fl8epRKBQKhQ13Xj0BsfFLKRcDpSeOUSgUCoXPUSkbFAqFopahFL9CoVDUMpTiVygUilqGUvwKhUJRywiIV09ZEUIkAqe8GFoPSPKzOP5GPUPVQD1D1aEmPEegnqGFlDK2ZGO1UPzeIoTY6sp1qTqhnqFqoJ6h6lATnqOqPYMy9SgUCkUtQyl+hUKhqGXUNMX/ZaAF8AHqGaoG6hmqDjXhOarUM9QoG79CoVAoSqemrfgVCoVCUQpK8SsUCkUto8Yo/upYwF0I8Y0QIkEIsbdYW10hxHIhxJGCf+sEUsbSEEI0E0KsFkLsF0LsE0I8VNBebZ5DCBEshNgshNhV8AwvFrS3EkJsKvhM/VyQRrxKI4TQCiF2CCEWFZxXq2cQQpwUQuwRQuwUQmwtaKs2nyUAIUS0EOJXIcRBIcQBIcTFVe0ZaoTiLyjg/glwGdAZuEkI4VyhpOoxExhbom06sFJK2Q5YWXBelTEDj0kpOwMDgPsKfvfV6TnygZFSyh5AT2CsEGIA8H/Ae1LKtkAqcGfgRPSah4ADxc6r4zOMkFL2LOb3Xp0+SwAfAEuklB2BHtj+HlXrGaSU1f4HuBhYWuz8SeDJQMvlpewtgb3Fzg8BjQqOGwGHAi1jGZ/nd2BMdX0OIBTYDvTHFmmpK2h3+IxVxR9s1exWAiOBRdiqJle3ZzgJ1CvRVm0+S0AUcIICx5mq+gw1YsWPlwXcqwkNpJQXCo7jgAaBFKYsCCFaAr2ATVSz5ygwkewEEoDlwDEgTUppLhhSHT5T7wP/A6wF5zFUv2eQwDIhxDYhxLSCtur0WWoFJALfFpjcZgghwqhiz1BTFH+NRNqWB9XC31YIEQ7MAx6WUmYU76sOzyGltEgpe2JbNfcDOgZWorIhhLgCSJBSbgu0LBVksJSyNzaz7X1CiKHFO6vBZ0kH9AY+k1L2ArIpYdapCs9QUxS/Xwu4VzLxQohGAAX/JgRYnlIRQuixKf05UsrfCpqr3XMASCnTgNXYzCLRQojCKnVV/TM1CLhKCHES+AmbuecDqtczIKU8V/BvAjAf25dwdfosnQXOSik3FZz/iu2LoEo9Q01R/H4v4F6JLAQmFxxPxmYzr7IIIQTwNXBASvlusa5q8xxCiFghRHTBcQi2PYoD2L4AJhQMq9LPIKV8UkrZVErZEtvnf5WUchLV6BmEEGFCiIjCY+ASYC/V6LMkpYwDzgghOhQ0jQL2U9WeIdCbIT7cVLkcOIzNNvt0oOXxUuYfgQuACdtK4U5sdtmVwBFgBVA30HKW8gyDsb227gZ2FvxcXp2eA+gO7Ch4hr3AcwXtrYHNwFFgLhAUaFm9fJ7hwKLq9gwFsu4q+NlX+P9xdfosFcjbE9ha8HlaANSpas+gUjYoFApFLaOmmHoUCoVC4SVK8SsUCkUtQyl+hUKhqGUoxa9QKBS1DKX4FQqFopahFL9CoVDUMpTiVyjKiBBicWHAlw/maimEuNkXcykU3qIUv0JRRqSUl0tbagdf0BJQil9RqSjFr6h1CCEWFGR/3FeYAbKgkM/2gmIsKwvawoUQ3xYUBtkthLiuoP2kEKKeh/lvKxi/SwjxXUHbTCHEh0KIf4QQx4UQhWkU3gCGFBQeecS/T65Q2NCVPkShqHHcIaVMKcjLs0UI8TvwFTBUSnlCCFG3YNyzQLqUshuAN1WThBBdgGeAgVLKpGJzgS0P+2BsmT8XYkvgNR14XEp5ha8eTqEoDaX4FbWRB4UQ1xQcNwOmAeuklCcApJQpBX2jsSU8o6A91Yu5RwJzpZRJJeYCWCCltAL7hRBVOae8ooajTD2KWoUQYjg2hX6xtJVa3IEtsVxlkF9clEq6p0LhhFL8itpGFJAqpcwRQnTEVic4GBgqhGgFtuLeBWOXA/cVXuhlgexVwEQhREyJudyRCUSU7REUioqhFL+itrEE0AkhDmDbWN2IrVTeNOA3IcQu4OeCsa8AdYQQewvaR5Q2uZRyH/AqsLbgmndLuWQ3YCnYCFabu4pKQaVlVigUilqGWvErFApFLUN59SgU5aDAhr/SRdcoKWVyZcujUJQFZepRKBSKWoYy9SgUCkUtQyl+hUKhqGUoxa9QKBS1DKX4FQqFopbx/zVeVD6IAfBk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data:image/png;base64,iVBORw0KGgoAAAANSUhEUgAAAX4AAAEHCAYAAACp9y31AAAAOXRFWHRTb2Z0d2FyZQBNYXRwbG90bGliIHZlcnNpb24zLjMuNCwgaHR0cHM6Ly9tYXRwbG90bGliLm9yZy8QVMy6AAAACXBIWXMAAAsTAAALEwEAmpwYAABpz0lEQVR4nO2dd3xURdeAn9mWXiCE3nvvAtKrolhQwYaKqPDa+/uKvZfP3isqoNgQQUSkd5Xee++k97ptvj822WSzJZtkN5syj7/8uHdm7txzk/Xs3DOnCCklCoVCoag9aAItgEKhUCgqF6X4FQqFopahFL9CoVDUMpTiVygUilqGUvwKhUJRy9AFWgBvqFevnmzZsmWgxVAoFIpqxbZt25KklLEl26uF4m/ZsiVbt24NtBgKhUJRrRBCnHLVrkw9CoVCUctQil+hUChqGUrxKxQKRS1DKX6FQqGoZSjF7yVmq4XT2UlkmHIDLYpCoVBUiGrh1RNoFpzZwoeH/sIirVikhSGxnXiu2wRCdIZAi6ZQKBRlRq34S+HfxMO8e2ARWeY8ci1GjFYL6xMP8uKeXwMtmkKhUJQLpfhLYdbxteRZTQ5tRquZDYkHSTNmB0gqhUKhKD9K8ZdCfF66y3ad0JBizKpkaRQKhaLiKMVfCr3qtkKLcNEjaBoaU+nyKBQKRUVRir8U7mwzghBdEJpiyj9Yo+e+9pdg0Ki9cYVCUf1QmqsUmoTW5buB9/PV0RVsTzlJbHAkt7cexpD6nQItmkKhUJQLpfi9oEloXV7ofn2gxVAoFAqfoEw9CoVCUctQil+hUChqGUrxKxQKRS1DKX6FQqGoZfh1c1cIEQ3MALoCErgDOAT8DLQETgLXSylT/SmHompjtliZt3438zfswWKVjOvfiRtH9CLYoHwPFAp/4O8V/wfAEillR6AHcACYDqyUUrYDVhacK2opUkoe+2IhH8xfz+FzSRy7kMwXf25k2ntzsVitgRZPoaiR+E3xCyGigKHA1wBSSqOUMg24GphVMGwWMN5fMiiqPvtOxbP10BnyjGZ7W77JzPELyfy972TgBFMoajD+fJduBSQC3wohegDbgIeABlLKCwVj4oAGfpRBUcXZeew8Zot0as/JN7H9yFmGdmsdAKnKx7Mzl7Bs2yEsVknHprG8d+/VxEaFB1oshcIJf5p6dEBv4DMpZS8gmxJmHSmlxGb7d0IIMU0IsVUIsTUxMdGPYioCSWxkGHqd88cwSK+jQXREACQqH5dO/5I/Nx3AZLZitUr2n05g7JMzSM9ShXsUVQ9/Kv6zwFkp5aaC81+xfRHECyEaART8m+DqYinll1LKvlLKvrGxsX4UUxFIhvVog17nnAZPqxFc1q9jQGQqKxv2niAx3TlFt5SS6V8vDoBECoVn/Kb4pZRxwBkhRIeCplHAfmAhMLmgbTLwu79kUFR9gg06Zjw6keb16xCs1xFs0NGwTgSfPngd0eEhgRbPK35ctcNt365j5ytREoXCO/ztL/cAMEcIYQCOA1Owfdn8IoS4EzgFqCQ4tZw2jevx2wuTOZuUjsVipUWDOgjhKhV21SQ2Osxtn3JJVVRF/PqplFLuBPq66Brlz/sqqh9CCJrFRgdajHLx+MQRLPx3v8u+aZcPqGRpFIrSUZG7inKRlZvPvPW7eX/eOpZtO4TJbAm0SAEjPMTA/yYOd2rv16EZN47sVfkCKRSlIGyONVWbvn37yq1btwZaDEUBJ+JSmPLWz5jMZnKNZkKD9MRGhzPrvzcSGRYcaPEChsVi4avFm0jJzOWuy/pTv45y5VQEFiHENimlk9VFGSAVZea5mUvIzMmz++Hm5Js4n5TOp3/8w/QbRwZUtkCi1Wq5+8qBgRZDoSgVpfj9jNlqYUPiIc7nptAxsjG96rSqVhuXJcnMzefQ2USn4AuTxcrybYfLrfhXbT/MO/PWYbVKpo0bwDWDu1VcWEWN50xiCre8/iPZeSYaxUTy6zOTCAoKCrRYVR6l+P1IfG4ad236gkxTHiarGZ1GS5vwBnza706CtYZAi1cuNB6+tLSa8m0ZXffCTE7EF+Xpe3nOCj5b+A/L3vxPueZT1A5e/3Elc9fttp+fS0rn4oc/5fOHr6VfhxYBlKzqozZ3/cgLu+eSmJdBjiUfk7SQazFyOPMCM46uCrRo5SYs2ECPNo3RaBy/AAx6LVcM6Fzm+VZtP+yg9AtJyszh80X/lltORc2nuNIvzt3v/1bJklQ/lOL3E9nmfHalncJawihitJr587z7gJ/qwEuTL6VeZBhhwQb0Wi2hQXraN4ll6uX9yzzXO/PWue37YeX2ioipqIH878s/GPvkV9z+5o+BFqVao0w9fsKTt5RVVu90w43qRvLHK3ewYc8JziVn0LFZLH3aNS3X3oXV6un3VPU9zhSVw+5j57j97V/s5wlpWQGUpvqjVvx+IlwfTPuIRk45aPRCy6iGXQMiky/Ra7WM6NmWW0b1pm/7ZuXesL7Lw1vClQM6lVc8RQ1jSjGlr6g4SvH7mPjcNDYnHyU+N40Xuk8kQh9CsEYPQIjWQKOQOtzd7pIAS+mZpPRsNh08zZnENL/f67oh3akb4ZyTJ9ig44kbVYC3N2w+eJqXv1/On5tcRw97Yt3uY8xevrVS/tYVoSzvfs/erD43paECuHyEyWrmuV2/sD7xIHqNFpPVwtD6nfhf5ytZFbePMznJdI5qyvAGndFrqqaFzWqVvPbjShZt3I9Bp8VksdKrbWPennYlocH+9UL6dOHf/Lh6J1JKrhzQSSl9LzAaLYye/jlZuUZ7m1Yj+O35yTSrX8fjtScuJHPLGz+QW6wATq+2jfnqkYloyumd5U963/Oe2z6dRoPZaiU0SM+s/95AmyYqm28h7gK4lOL3ER8eXMzc0xvJtxb9jxSk0XFDi4Hc32FsACXznjkrt/PJwr8dqmEZdFpG927HK1MuC6BkCldMfHk2x84nO7WHGHT8/cEDHq8d+ugnDl8YhdwyqjePThjmMxl9hSfFv/2zRypRkuqFO8Vf9b7aqynzz2xxUPoA+VYz885scnNF1eOHVTsclD6A0Wxh+fYj5JvMTuPTs/M4ci6J3HxTZYmoKIYrpQ+QazSTmO5+8/PgmQSXSh9g3oY9Xt1bSsmZxDROxad6dGTwFTeP6FmmdoVnqqbNoRqSa3H9P1Ku2XV7VSQrL99lu5SSfKOZIL3t42I0mXl5zgqWbzuMXqfFYrVy+yUXMfXy/tU6KrkmkZKe47bsY3xqptvrTKbSk+0dO5/Ef79cxIWUTISAOuGhvHHX5XRr1ajc8pbG49ePoFurRrwwexn5ZgtBOi0v3HYJl15UPYr1VDWU4vcRXaKbsSfttFN71+hmAZCmfPTr0IzVO485uVE2rBtBRGhRGPzbc9eyYvsRjGYLxoKsnDOXbaFh3QiuurhLpcpcmzHotPbff0naNolxe13/ju6jWts0dn8dQL7JzNR355KeXZSr6UJKBvd8MI9Fr9zp1+I5l17UUSl6H6FMPT7iv52uJERrQCdsv1Kd0BCiNfDfzlcFWDLvefCaIQVBWbZn0GoEwQYdz04aY1/JG01m/ti4z8n0k2c08+3SLZUuc23m2VtGu2yfMKQ7Wq3W7XXBBh03j+zp1C4Epe7lrNl5DKPZ4uRlY7FaWbLlYGkil4m4tDQ+XLCeg6fjfDqvQq34fUbHqCb8MOhBfji5gUMZ5+kQ2ZibWw6mSWjdQIvmNc1io/n1udv4YfUOdh47T8sGdbh1dB9aNypaBWbnm3AXc5WSmVNJkioAxvXvTN3wEJ6bvYzUzBxCgvTcf/Vgbhjes9RrH584go7N6vPZHxtJz8mlc/MGPH3zaFo08OwNlJiRjcnsHICYb7IQ58GEVFb63POe/ctl5lKbY8fi16fQMDraZ/eozSivHkWZkFIy9smvnIqLC2BQ11Z8eN/4gMilqBz2nLjA3e//6uAGChAapOe1Oy9naLfWFb7HwAc/Is+FMwEoD56yorx6FD5BCMETN4wgWF/0sqjRCEKC9Dw4fnAAJVNUBl1bNqRP+2YOtYSD9DpaN4phUJeWPrmHO6UPcCIuySf3qO0oU4+izIzs1Y5PI0OZsXgzZxJT6dqyEVMv70/LhtXHrKUoH0II3rn7Suat28P8v/dgsVoZ178zN43oVe603GVh/e4TtGpYz+/3qekoxa8oFz3bNOHjB64JtBiKAKDXarlxRE9uDIAP/VX9VIEeX6BMPQqFokrRuG6ky3aNgOjo2lvT2Zf4dcUvhDgJZAIWwCyl7CuEqAv8DLQETgLXSymdK3Eo/M6TM/5k6bbD9vPosGCWvn4Xer0+gFKVjW+Xbubj3/+m0EchJiKEP166i+Bgx4/23e//yuZDZ+znjWMiWfTKnZUpqsJLFr16J1c98zVnkzPsbd6koVB4j1+9egoUf18pZVKxtjeBFCnlG0KI6UAdKeUTnuZRXj2+55U5K/jNRXi+Xqdh00cPBUCisrPwn3288N0yp3adVsPmj4ueoaTSLyQqLJjVb9/jVxkVikBSlbx6rgZmFRzPAsYHQIZajyulD2AyWzl4Jr6SpSkfb/y00mW72WJl1faiNxlXSh9suYZyclSeIUXtw9+buxJYJoSQwBdSyi+BBlLKCwX9cUADP8tQaexPP8tXR1dyLDOeNhENmNp2FDtSTvDNsdVkm/OpFxTB/7pcxdD6Za9NW5n8um4Pz0yq+n+WPA95ZRZuPMDI3u1LnWPT4VOM6NnWl2JVG0oWub/r8v7ce+XAAEqkqCz8rfgHSynPCSHqA8uFEA4x3VJKWfCl4IQQYhowDaB58+Z+FrPibE0+xiPbZmO0mpBAfF4a/yYeoniMY0J+Bo9v/55Xe9zImEbdAyVqqYzoUfEgnMpApxGY3YQR9+vk3Weme6vGvhSp2jDkkY/JznN825mxeBM6DUwbp5R/Tcevph4p5bmCfxOA+UA/IF4I0Qig4N8EN9d+KaXsK6XsGxtb9QsrvHNgEfkFSh9srzruKuu+tX9hJUnlnr7tm7pst0XgVg/FP/mSi9z23Tyil/24eWy0yzE6rYaYqFBfi1XlOXEhyUnpF/LFouqTRlxRfvym+IUQYUKIiMJj4BJgL7AQmFwwbDLwu79kKI7ZamH+6c1M3fgF92z+iqXnd/m06PnxLJffXy5JMwU+p82Xj0ykeWyUQ5tGwLePX89bv6zhljd+4Jlv/+Lw2cQASVg69109iOHdHb+ktBrB3GdvdWhb8NIUYiIc3QD1Wg1r3rzX7zJWRb5fscNtX9VP4KLwBf409TQA5hdkddQBP0gplwghtgC/CCHuBE4B1/tRBgCs0spDW2eyJ+00eVbbSmd/+jn+STzEiz18c/tIfQjpXip0nXCfObEyWfDSHZhMJjYfOkP7ZvXIzbdwyxs/kGc0Y7ZYOXg6gVU7j/Le3VfRv5P7VL6B5N17rgZg9/HzNK4bSb1o1znol795Dzk5JnYcP0PHZg1r5Uq/kH4dmzH/n72BFkMRQPy24pdSHpdS9ij46SKlfLWgPVlKOUpK2U5KOVpKmeIvGQrZlHSUveln7EofbIVTVsXv40jmBQ9Xes+kloPtRdVL48omvX1yT1+g1+sZ1LU1sVGRfDB/PTl5JswW25uQVUryjGZe+WFlpVRZqgjdWzd2q/QLCQ21PWttVvqAx5z2HZtVfbOqouLUisjdLSnHXFbIsmJle/IJn9zjttZDua55f4I0OkK1BoI0eq5vcTHNQx0LWwyIacsTna/2yT19zdbDZ7HqLIi22Wj6paPplAUhFuJTM8nMcV2dS1E9+e6JG53aosOC+eGpWypdljMJqdz06vf0v/8DRj7+GfO9LP+oKD+1IldPXUM4Bo0OY4mauHqhJcrgm9WfRmh4qOPlTG07isS8DOoHRxGiM0AniMtN40RWIl2imhDpo/v5g7AoLTndU0AnETqQ9UHbOhc21XXIxqio/nRp2Yjtnz3C6p1H2Xb4DJNG9qZRvajSL/Qxh04ncNPrc+znadl5vDxnBduPnuPl28dWujy1hVqx4h/bqAcaF7VgNULDMB/71IfqgmgRHmtT+gU0DInm4th2VVrpA9QbIBEGm9IHEFoQOgjvl4dBrxR/TWREz7Y8fv2IgCh9gAc+WeCy/c9NBzAaS6//qygfteL/5nrBkbzd61ae3vUjJqsVkITqgni7960OCtodWcZcntvzC3tSTxNtCGN6l/H0iakeLo+eMFstrE3Yz46UEzQIieaMSHC5FMgz5JFpyiVCX1RPNSM7jz83HeB0QipdWzVidO929mLs5WH5tsN8v3IbFotkwtDujB/UtdxzVYRDpxN4btZSEtIyad+sPq9MGeu2aLmi4iRlZLvtW7hpHxOGVN14l+pMrarAZbZaOJBxDp3Q0iGyERpR+gvP+ZwUrln3tpOb260th/JAx+r7KpprNjJ10xeczUkmx2J0aQorRCe0rBr9HMFa2+b1sfNJ3PH2L5gsFvKMZkKC9MREhDL7iZvKVWz7vo9+49/9pxzaOjSL5cdKtjf/tGoHb85d49Q+63830q1Vo0qVpbZQvMRiST68bzyDu7aqVHlqGlUpV0/A0Gm0dItuTqeoJl4pfYB7Ns9w+cH87uQ6LJbq+yo65+R6TmUnklOw6e1O6euFlsGxHexKH+DZmUvJzM0nr6D8Xm6+ibjUTD5d+E+Z5dhx9KyT0gc4dCaRPzcdKPN8FeEtF0of4P6PfqtUOWoTvdo1cdkuhFBK34/UKsVfHi7kpbntW3zBMRDGbLWwNn4/s46vZV3CAczWqvXFsD/9LN+dWMfvZ7fy1/md5LtQ9hoEeqElTBtEiFZP24iGPNPtOnt/Zm4+R887l78zW6ys2HGkzDL9uHqn275f1+0u83zl5ej5JLcrz8xcZ48whW/44qHriAgJcmr/4N6q6flWU6gVNn5/EaYr+sCmGrO4c+MXpORnkm8xE6TVExMUzowB/6GOIbA2Yqu08uyuX1ifcACztKDX6Mhz4d4KoNdoeb/P7aSZsmkcUpeOkY0RxTbGtS42yQvRacu+jtDr3AezGXSVty4J8iCHwn9otVrWvnsvq3Ye4fe/99GqYV0eGD8IrVb9PfyJUvyl0D68EYezXAd5jWxYVAbu7f1/cCE3FUtBGogcSz7GXBPvHFjEKz2cfaYrkxVxe9iQeMAewGZ2o/QFgqahMR43rkODDfRu14Rth89iKZYgLUiv5aqLy+4hddfYfvy1+aDLPk+5eHxNs/p10GqEwzMVEhsVVmly1FZG9mzHyJ7tAi1GrUGZekrh8353oXeRYuHpLtc6nK+J329X+oWYpZVVcXvZnnKcP85u43CG7QvEIq1sTDrCorPbOJXlPhdOnsXE6ri9LD63g6S8DLfjSuP3s1vJtTgn5dKgwaDR2YPO6hjCeKPXpFLne2nyWBrUiSA0WI9BpyXEoKdLi4bcddmAMsvWqlEMN7mo3TqmTzsGdmlZ5vkqwnv3OJsXNELw3RM3l3vO4xeSeeDj+dzzwTz2n3Jf5+DgmQRe+WEFH8xfT3pWXrnvp1B4Q63y6qkI3x5bw8q4PTQOqcvTXccTZXBcBQ5c+gxmN0nfQrQ2l1EpJZ2jmnI2J5ksc54tg6e0MrJhV57vNsFhw3lHygke3T4bKUEisUgr09qO4rbWw8os+72bZ7A15bhTe5g2iMc6XUGuxUhscBSDYtuj13j3EmixWvl3/ynOJaXTsXl9urdq5GASKiun4lP5dukWzFYrt4zqTcdm9cs9V0XINRp55fsVnIhLoX/HFtx/9cBymx2e+GoRy7c77nv0atuYrx+7waHt/o/m88/+kw5t028YwfXDe5brvgpFIe68epTi9xH/2/496xMOYnGbjNmGwDkDYrBWz6MdxzG+WT8A8i0mLlv9GllmxzQJwRo9n/W7iy7Rzcok25/ntvPm/t+dVv2R+hCWjHgKnUbZU33NnhMXmPzmTy77Xp0ylsv6dQJsldBembPC5bh179xLeKjzxqdC4S3KndPP/K/zVdQLjiC0YHUf4iZhm6uv2TyLiV9PF+VB35x8FFffx/lWMwvPbiuzbGMb96Rv3TaEaA0IIEijI1ir5/WeNyul7yfeceMaCvDxgg3MWraVH1btYNayLW7Hfb/Su7/1d8u3cf3Ls3njp1VlFVNRS1Gbuz6iXnAk84Y+xuq4fZzISqBhSDRv7v/drfmnJPnFMofmWUzku7DJS6TLZHOloRUa3u59KztST7A1+ThRhlAuadQ94N5GNZk8k+u4CIALqVl8MH99qXO4K5ZSSHpODiMe+8J+fvR8Mr+s3cUXD1/HRR2qftU6ReBQK34fYtDouLRxD+5uP4bxzS6iZbh3dmqDRseYhkWh6Z0immB2YzLSl3OFLoSgd93WTGs3mhtaDFRK38/cOrpPhee4fngPj/2XPTnDZft/3p9X4XsrajZK8fuR57tNIFQbRFDBhmmIVk+0Powgjc7uKRSiNdAkpA6TWg3hfE4qhzLO88Ux1zZfgHXx+726d5Yxl9nH1/Ln2e32NqPVzKGM81zITfVwpcIVXyz6l7vfn8uu4+e8Gj+uf2ca1Cn/l+ulfdrTzE3JyELyPCQxO3HBOchOoShEmXr8SIfIxswb+igLz27lVHYS3aKbc1njnmSYcvn97BYu5KZxUUwbetVpxQNbvuFw5gV0Qus2uAogz01qheI8vfMnlscVRb2+uPdXrm16EUvjdiMlWKSF9pGNebPXJGKCInzyrDWV1TuP8NgXi+znm9/6Bb1GsOmTh0u99q/XpvLhgg38tn43VinRazWkunHVbNWgDhYpCQ3SM+XSfozp075Ccp9JSKdVo3oVmkNRc1FePVWAW//5mKOZcU5xAK64OKY9H1x0u9v+389s5dV9peeW0QoN7SIaMXvgfWURtdbR+573XLY3iA7nr9enlmmu2cu38v5vrm37791zFcO6t/GJbACbPrwfvd67inCKmovy6ikgJT+LNGNRbVwpJUn5mWSacj1eZ5FWEvLSyTV73lw1Ws3E56W7TXpWkmOZ8ZzKTvRK6WsQvNrjBpd9hc/16eGlXt3XIq2czErgRBmKxHvDjuTjfHV4JSnGLI/jlm87xOxlWzAaq24enDnL3S824tM8P58rbhnVm7oRzjUZWjWsU2alD3D3Ff1dtvdu16RCSn/LodP8vHo7JpPnzWVF9aXWmHqOZF7guV2/cDrbZvvsGNWYm1oM5tMjS0nIy0BKSa+6rXix+0Qn88fS8zt558Aici1GJHBJo+480flqgoplrJRS8vWxVXx3Yj1WKdEIwa2thnBnm5EeA5tSjFno3GQKrasPI8uSj0Va6RrVjLd730K4wTHtccnnMkvvE8PpNBqS8zNp5eUmtCf2p5zh9s2f2c+/Or6SCG0QK8c87zBu9rItvD9/g/38/fkb6Ny8Ad8/Wf7oWH+x87hv6jEXotFoWPzanbw/bz1Lth5CqxGMH9SVe664uFzzTRs3kEYxUbzy/QpMFitC2L5cHrmu7EF+ABsPnOTeD+fbz//vl7W0b1qPn56+tVzzKaoutcLUk2nK5eq1b5FlLrKvahBYS3jVa4WGFmH1+HHQQ3ZlvTX5GI9um+1QqD1Io2N4gy68XGz1/cOJDXx+dDl5xdwwgzV67ml/CTe1HORWtgxTLpevft3pDcGg0XFH6+Hc0XZkmZ6rLARpdPw14inC9cHlur44/ZY85bK9dVh9fhryMABGo5EBD33ictyUSy7igWsGV1gOX3I6LoXxL85y27/9s0cqURr/4850dMWAzrw0+dJKlkbhC2q1qWfphV1OKZJLKn2wmT8u5KaxJ+00ZqsFKSXfHFvtoPTBFki1On4f6cVMRrNOrHVQ+gB5VhOzjq/FZDJxIcfRk8ZisZBlzCVSH8IdbUY45LvXCy3R+lAmtPC8EnT1XJ4onnMoWKvnjjYjfKL0/zjj/kv5eHaRKWnK23Pdjpu5bAtGs9me478qkJ5bfQrMp2flVqg+xHvz1rrtW7TRO0+yspCZWzF5FRXD76YeIYQW2Aqck1JeIYRoBfwExADbgFullH419J7NSXFS3u6QUvLMrp+Jz0vHoNG5NcNo0ZCUn2kv1p5mdF1CLsWYxaCVReaO+roIpAYSjZn2tqsa9+HVHjcy58QG0kw5DIntyKRWQ4jUe65m5em5InUhZJhz0SC4qG4bXug2gZ9O/8v6xIPUMYRxc8tBDKnfyeP83rIuwXV2zZKcS0532yeBAQ98BEBUWBDv3n0Vvdo29YV45Wb38fMBvb83PPTJfNbvPWk/b1G/Dr8+d2uZ8wttP+Kdm2pF+XDBBmYt3WJfdkWGBjH3udtUectKpjJW/A8BxUsp/R/wnpSyLZAK3OlvAbpFN7MnSiuNPKuJuLw0JJJ8q4kci+tVn9FqpkloXft5i7BYr+ZPMGc6KH2Ahee3sT/9LJ/3n8pPgx/ivg6XEu1FYXYd7vcOnu12LZvHvsbGsa/yUb87iAmJ5L4Ol/LT4If4rN9dPlP6AFNaeWdTHty1pVfj0rPzuevduaRk5JQ+2I+M6d3BbZ9WU/6EdL7i6W8WOyh9gFMJqVzzgnvzlDs8BYv56lnnb9jDzGJKHyAjJ58rn/nGJ/MrvMevil8I0RQYB8woOBfASODXgiGzgPH+lAFgWP3ONAyOdjB1GAqCqLQULzLi/OtwuwMicDCzPNJxHEFu8vN4w+zj68p8zQ+n3Jc6fHXPfLd9vibT4t0ewytTLvd6Tiltq8NAkpFbtdMjL9lyyGX72aR0sspYNezKAV1wp9+fuWlUWUVzyXu/uf6MG80WVu0se/U2Rfnxt6nnfeB/QKGbTAyQJqUsNOSeBVwW3RRCTAOmATRvXrG8IzqNlrd738p/t3/HiewEQNAuoiF3tx3DG/sXcC43FQ2CYKEj20urk05ouWvj55zLTaV+cCRT24zig76388WR5ZzMTiRKH8LJbO+jJ01l8MYpxJMHT4bZs3tqRXlj7wJ+P7cVi7S6/MJ0x5JXp3LFszMwuyh4UpKj59zXKqgMNh1wrgVciKuCLZWNJwlOxCWXuUD8vx/czyXTvyI9p+gt9/6rB3H14G4ervKe7Dz3/2/9u+9UtSnE4moT/LK+bXj1zqsCIE358JviF0JcASRIKbcJIYaX9Xop5ZfAl2Dz6qmILPkWE/dv/drmtmmbncMZF3h42yysBTlxrEiv9wHAllStcOPyTE4yr+2bz4MdL+OL/tMASDflMGblK17PZ/AyD35xNOA2CXQk/kvn+9SOH1kRv8d+7k0MQiH164azuVjU6zdLNvPx73+7HNu5ZcNyy+gLhnZrzTu/ul6lVoVSjUII3HnltW0SU+b59Ho9q9+5t6JiuSUyNJj0bNdvUSN7lj2OIRCMfPxTl+1/bT3Gq343WvsOf5p6BgFXCSFOYtvMHQl8AEQLIQq1XFPA77tKhR44xRWUSVqwlPDtsbhYQ+mFzmlFK1zY1vOsJj4/stx+jyh9KGEa7/YVAO5td4nXY4tL4g6p9Y8N2mg1Oyj90tB4kBHgttF9MbhQohqN4P6r3bvBVgbN6tehXqTrvZb7xgdWNoCJQ1yvxNs3qUeIwfvPXmXx9M2uTUYhQTou7tKqkqUpH2nZ7j29PEVSVzX8pvillE9KKZtKKVsCNwKrpJSTgNXAhIJhk4Hf/SVDIQczzpPjZTrjYK2eNuH1MWh0RBvCmNJmGC92m0iU3qYAtELjsC9QnGxTPvdsnsHlq1/nvs1f88FFdxCtd1QcHcMa0aZYwJRAcEfr4dzcquw+7K5cUgvJsPjO1HP/5m/ot+Qp+i15isHLnivTtZ5kBNDpNMx/8XZaNizaKG9UN4KfnppEZGjFXU0ryl+v3UWbxkWrZ40Q3HVZf24ZVfHsmxVl+k2jGD+wq8OnsVfbxvz0TNUMuBrduz2PTRjqsFncuG4kS1//T7nn/Hf/Kaa89TOXTv+Shz/9ncNnA2serC5USgBXgann8QJ3ztbY3gDqAjuAW6SUHh2mKxrAteDMFt47uMhl3VknWYFvL76XzlE2V8KzOcnc+s/H5JqNdiUmEMhSFBpAkEbPO31upV9M23LL7omLlzzt8i0FIExjYPUlL1T4HpP//oQDmeV/KdMJLf9c+nKF5VAoSvLX5oO8PGe5PfZDAEEGHV8/dj2dmjfwyz1LW9VXtaC+gAZwSSnXSCmvKDg+LqXsJ6VsK6WcWJrS9wVjGnUnSGNwaaJxkhXINBatlmccXeWg9G1jnJWtq5nzrSbeO/BneUT2iokFpRpd8WK3a3xyj4oofYBbWg7xiRwKRXGsVsk7v651CPiTQJ7RzEd+9AbztLPz2xO++X+uMqgVuXrCdEF80X8qj2//jjM5yYDNZONuU3J94kH6x9o8DHamnnRprtBrtAgpMEqzx7nKmwTNYrHw+M7v+TfxMBJJs9AYPuw7hcbFYgc0Wvfuo+fzS08ilpSXwZyTG9icfJQGwdHc2moIveqW3daqQXBVkz6sit9LRrH0ESMbdOHeDuXZu6hd7Dt5ganvziXPZPPSahwTyfznb6vV2TV/XrODd39dh8liRSPgusHdePLm0fb+9Jw8Mt1EVu87Fe83ubZ89ojLVX9MeDAtW7b02319Ta1Q/FZp5fV9C0jMy7C3efJEKZ60rF5QBOddFC4xWS32jUurB3NZsAfl7Imxa14n3VQUwHQ6J5nx695m8bDp1AuJBKC+zn20Y4PgKI/zJ+SlM+nvj8g252GWVo5kxrE1+RhPdLmacU16eyXjP5e8RLbZSIQumMUXdrDkwi57n15o2Z5ygsS8DGKDI72arzZy4kISt/6fY1H288kZXPzQx2z9tGqZDSqLzxf9y5d/brSfWyXMXb+HkwlpfPGwbXswPNiAVghcGW9jo8L8Kl+hOefprxfSsUkst44tX5K9QFIrcvX8m3SEQxnnvXbXbBtWZB+M1LuPoLXanUPdK35jGXLpFLIqbo+D0i/O07uLlMSCC9tdjgFYVkwJu+LbY2vsSr+QPKuJdw4scghMC3YTlBai0aPT6IgyhGLByrsH/nT4/ZqkhUxzHt8eX+1RjtrOXe/96rLdKm2urrWRr4op/eJsOXQGs9lm2tHrtFw7pBvBese1a7BBx9TLBvhdRoBX77yqWip9qCUr/m3Jx8pUpHx5/B56xLQEym+qKaQsaZILmX96i9u+/eln7cens917MKxPOMgj22YRpgvm2mb96BzVhD/P7WBdwgFigsLZlHTUZSF4q7RyOieJ1uG2L7+VI55h2KoXHcbqhIYVI54pJkcyVhdzWaSVjUlHPT+sG8xWMx8fXsrS87vQCA3XNLuIO1qPQKMpfa2SmZvPgr/3sPHAaZrERHLD8J60aVw1q1GlZrr3vvp13W7uGOt+H6em4sltYvvR8/TraAvofOjaIZjNVn7/dy9CCLQaDXdfMYBLL3KfakNhwyvFL4QozYcvQUr5uQ/k8QvRurK9+jUMibYf1w0K51xuio8l8kyj0Drg5pahxXIOGYSWPOk6m6VRWvg78RACW53eEK2BXIuRPKvJ4ya3WVqJ1hf9vvR6Pf9c+gonMxNYemEXlzbqQcsIx/z90YZQl18iADHlKOputVq5as1bJBXLafTl0ZWsjNvLj4Mf8nhtWlYuN782h7SsXPJMZrQawaJNB3jjrnEM7da6zLL4G42wre5d4W+TRXWkef069mO9Vsv0m0by0LVDSM3KITYqHH0VCKyrDnhr6hmALf3CB25+xvpDOF9xMsd7314NguuLpUO+tdXQctvpAXpGtyjzNbe1Huq2b0SDrvZjb6J9JTYTTqop226KkQX/lUQvtPSp25q6Qc7KumVEff7TfoyT0geICYqgd91WDrmQwLa/cauHZ3HHz6f+cVD6hRzLiufvUjKBfrt0C8kZ2eSZbF+IFqskz2jmxdnLsFi9jzCuLCYMdZ8c7cMHrq5ESaoODaJdLxZ0GkHDus41okOC9DSOiVJKvwx4q/gtUsoMKWW6qx88v50FnH+TDns1Tic0fNh3ioNCHd6gM9c1c13irjSah8bwn3ZjmLjuXUYsf5E7//2cOBcbxSU5kH7OrVIvXnQlw8vkaO7QCy0GjY4wXRAGjY4edVryiovSjnG5aTyxfQ4T1r3L9B1ziMtNcxrzSo8b6VGnJUEF8wVr9ExtO4qh5cgCurRYofiSLDy3zeO1a3Ydw2RxVvB5JjOnE5zlDjTTbxxJi/rRTu23je5DVGjpGVprIn+8PMXJdi8EzHv+dr/fe9HGfdz06vdc//Jsflq9A2sVXCz4Am9t/KUp9iqt+EO1BpJLGSMArdByvoRZ59+EQ8w56b1f8Kd97+Rsbgo96jRnfcJB7tkyw963J/00V619iy8umkqvGPduk2G6IHRCixFHM44GYc//7wtM0sKMftPQCC31giIcTFyFbE8+zj1bZtj/wKdzklgdv4/PLrqL3jFFppNIfQif9ruTC7mpJOdn0Tq8PqG68uULitS5j9iN8rDZDhAR4jpVgcViJTy46qUxAJj/4hQS0zN444fVxNaJYPqN7quu1QZ0Oh3/fPgAO46eZf7f+xjYpQVj+3b0+32nvTeXrYeL9tDe/GUN89bvZu5zk/1+78rG2xW/XggR6eYnCs9xDQHngQ6XlTpGYgu4eufAIjKKFV5/ZPtsr+8TpNHRt14bxje7iFbhDfjETeHzx3Z853GefjFt0Wucf6V6jY6rm15kP7+22HF5idKF0TW6mUulDzB95w9O3+oSmL7zR5fjG4XUoWt0s3IrfYBRDd1ng7yiiedUCTeN7E2IwXE9o9UIOrdoQKwbE0JVIDYqknfuubrWK/3i9GrblJcmX1opSn/roTMOSr+QYxdS+OPffX6/f2Xj7Yp/I/Cwh/6/Ki6Kbzmfk8qq+L1YpJXh9TszLLYTaxMPlH6hFV7cPZfjWfFE6ENKzTVTiAbBjP7/YUXcHk5mJRCsMbi9Msucx7DlL2C0mmkaUpc5A+7HUCyplk6j5eOL7uChrd+SZzEjsG26Pt75Ck5lJ/HMrp+wSiuTWg4hTLOLbGv5C5g9vetHvh/8oNv+NDdupWkm54pjW5OO8dSun8ix5NMuvCFfXjS1XEFIZ3Nc72xrhYZDGefoXsd9mu7L+3XkwOl4fl23G71Oi9UqaVIvkjenXlFmOcrKwTMJfLV4Izl5JsYP6sKlfTtyPjmdFduPYLVKhvdo45CTSFF1+HntTrd98zbs4cqLu1SeMJVAWdw5A19yyEt+O72Jdw/+iZS2TcwZR1cyufUwHut8BZ8fXo5Bqyffks+SC3ucNjnzMbM+sWADsRR7/JB6HQnS6uga3ZxLGvfgzo2fkW7MIddiJKiUjddC99JTOUkMXvUCPw1+kNbhRWmIO0Q25s8RT7Ir9SS5FhM96rTgvk1fO6RQeH3/AhqFRPNW51t4dvcvaDUaukQ1Y03Cfq9yCQEVWpkX58kdP7KyWNbOfRlnGbTyeeYNfZRmoWVzpQzS2kpelvQU0mu0GErZaBdC8PjE4Uy+pC/7T8UTGxVOp+b1sdUA8h/vz1vH7BVF+w+bDp7mnblrycjNR1ptf40v/tzIlEsvYtq4yvEzV3hPkMH95ypIX/O83r19ov7YMmy6+79nFlAl3DkT8tJ59+CfGK1F9nGztDLr+DpGNOjCCz2uB2B36ilWxx8oUw7+krzT9zb78RM75pCQl2GPCM6zunazdMekDR/z71jH/P1aoaF3XZsd/e+Egy7z5lzITeNoVjx/jXoKsD3Xv0mHvX6ut3pO8tjfNCSGs7nOOyTNQosyVppMJgelX5xJGz5i3SUveiVLIZc06sGs42udFL+Utmpq3hAbFc6w7pVj2klMy3JQ+oUklSgdabZY+XbpFkb2bEvbJlUzrqC2ctdl/Vi8ybVF4M7Lal4sRY3z6lmXcMCln7rZauaPs9tZdHYbf53fQavw+kxuPQwdtjTL2jIGMV/TxNG+vj7hYJkKkpTE4rakio0vjq7w2Dd46bMMXfY8p7KSmNx6GAaNjhCtnlBtkNuc+BoEbx1cxNVr32Taxi9Jy3PO7/NpvzudSkoGafR82u8u+/nnHmQrzxdr87B6PNrxCnRCiwaBBoFBo+PlHtd7VYvY16RmZXHHWz8x7pmvXZYPnLPKfQR1ScwWCyu2e+dlpqg8Wjaoy+QxzvtH4/p1pF+HilUArIrUSK8el1GkSH4+/Q8Gja1E+WtyAU2CozHbFa7nR2gaUpdkYxZR+lC+vug/xIY55sJxl95ai+CKJn04nhWP0WLhUNb58jySR7ILC8JLCy/vm0eoxsC8oY+xOekowVo9805vYnvqCafrrEiWFbhOXshN45I1r/FAu7Hc2qbI975hSDRrRz/PvLOb2Zt6mq51mnNd034OEbQaP5hRFpzZ4hD1bLSaWXR2G8MbVK6t9dulm/loQVGFsO+Wb2POim2sefcewoMDXy9A4TseunYoE4f1YPaybZitFiaN7E2rRmWvZFYd8Fbx64UQ7jJtCaqQV0/POi3c1q+1SKtD6objZQjsmjXwPiL0IW77Y4MjictLc2qvHxLF092uBcBoNDJ41Qsury/tfeOedpfw0LaZXsmaYzWy4vxuJrW2pUS2SCv7M86S50U9go+OLHFQ/AAajYaJzQcwsblr2/S0NqOYddJ1iUJ3uX488fuZrS7NWusSD7In9TTdPGzu+priSr8Qq4TrX/qOxa9NBWDSyN7MXu45vqAQnVbLmD7tfSqjwnc0joli+k0137Oqxnn17Ek7gw5NsZW8b/jx5N+YrBaah8UwrnFvNBoNy87vYkXcXrpGNyXF6DoNcnJ+FoczLnA+N5UonfsvjubBnlcWF8e2p0tkU/ZlOLucueKDw3+x8Nw2wnVB/F+PSQys157V8fu8ejWbf3oz1zR3tGv+dnoTG5OOMqBeW65t7hjQptfrGdOwG8vjnO38cwY+yNzTG0nKy+Dyxr1oER5b6v2/ObbKbd/7B//k64vv8eIpKs7Pa3a47YtLLfp7x0aHc/slfZm5zLFYUGxUGBk5eUhpeyPUaAR3XtavyuYN8gcXUjJY8PdeIkKCmDC0B8GGmrdRWh2pcV49RqvZa4+WsjCjmDJ6be98tEKDseDNYk2Cez9fo9XMXZs+R4vGYcO5JO5y3RTn24H3siZuH58fXY5FSk55SNIGcKKgGPzl694ode7ipBqLXDUTctMZv+4tu3xrEvbx9oE/WDD0v9QPKTJ3vdrzJiYkD2D6zh/IseTTPqIRd7QawcQN79pdYr89voaL6rbhk36eq1KbPGQ0zS/jpnlFyHBTGNwVD14zhMv7deTLxZvIzjMyfmBXxvRpz4WUDFbuOIrFYmVEzzYOuWZqOk9/s5i/thyyn783bx2v3nEZYy/yv1++wjNelV4UQiymFK8eKeV4H8rlQFlKL+5MOcm0zV/6S5QyI/BuAyRaH8qyUc+UPrAY1655i7N5paeAKCv/jH4Jnc62Jhi94mUyzM4ZJKP0oSz3IK/VamXQ8udcbnjf3/5Sbms9zO21nx9exjfH17jse7XHTYxp5D7Ay5eYzWb6PfCRy76IEANr372vUuSojizZcpCnvnE2BAhgwwf3Vcli8DWRipZerDZePX+UksvF3+gLfqVBwqY4vf3FpJly+OPsVj45tJSE3HTApng+PrSUl3f/ave4sVgszD6+lhlHV9EwONrX4gMw+8R6+7ErpQ+4rRdQyLILu916Of140tluXpy7219ChAuzWNOQOnSNasqjW2fx2t7fMJnK74rrDTqdjlG9XNdL/uqRiX69d2Xx85odPP3NXxw87duqVV//tclluwS+X+HehKaoHGqcV0+myX1+c1e0Ca+PlBCqDyLblG83j5SXSS2HkGbOoVloDJ8eXuq2GLorXt77GwCzTqylgSGSeGNRxbA/zm8nNiiSxPwMd5f7jBPZFVcCqW72PACvNpmXjXiKj48sZdHZbWg1Gm5oMYiFZ7Zw9bq37GMWnN3KzS0G8XCncRWW1x1vTbuSJVsP8saPq8jJN9GqQV0+eeAa6lXh9A/esO3QGaa+X1QE5q8tB4kOC2bV277ZP8nOc/83Ts8u2/+jCt9T47x6rmzalzUJ+70eP6nlEK5oavPf/fHk33x6eBn5FQjqurfjpfbjjw8vKfc8xZV+IZWh9AEe6VyU3kCDcJm2QlvKls+ljXvy3qHFLvv6xbheRTvMr9XyUMfLeajj5QC8te93zrkwa/1w6m+mtB1RavK2ijC2b8dKyRdTmRRX+oWkZedx+5s/MvN/N1V4/hE92/Dj6p0u+64ZVDmmOoV7vDX1FHr1uPp5iCrk1TOkfkfaFkt9UBpLzu/iQm4qqcYsrml2EU1D69rz72sQ6EtVcY78cXoLnxxcwpako1XnNagMNAyKom6x4ikPd3S9mn6k0ziS8jLZmnzMIVV0XG4a25KPE6o1cIWL2r0GoeXJrq7zzL+9dyEv75prPzebzfxxZivLzu9i3hn3ZQgf3jKTczkppBs9m58qg2Pnk9l59FyVTue7fJv7ALLdJ+J8co8Hxg9xmQ314s4taNO4ZvrGVye83dx9vpQh8SUrcAkhgoF1QBC2N4tfpZTPCyFaAT8BMcA24FYppccsY2XZ3AXbxuLM42uYf3YLFmkly5TnNoJUKzTohBYrVrpGNePZrtexJfkY6xIPEGOIYELz/sw6vs5tSoLqzB2thvPdiXWYClxfxzToxqu9HFd7ZquZm9Z/yKncJHtb8+AYtFoNJ4p5FfWLacvp7ETi8tLtbVc26UOfuq35+tgqssx5DIhpx6OdrnBKLX3/5q/ZnHLMoS1cG0yWl/UGBLZoYgtWLqrblpd6XE+kh5gLf3DwdDxT35trN3FoNIJHrxvGzSN7Vaoc3vDx/A18s8x9ec/CYuIVJddo5L1561m94yhBBh23je7D9cN7+mRuhXe429z1m1ePsGXFCpNSZgkh9MAGbG8HjwK/SSl/EkJ8DuySUn7m6f5lVfwleW7Xzywppfg42MwXTUJjmDvkEXtSr1nH1vDJkWXlvndVZ/PY1zz2P7xlJv8klz/FwAMdxnJrK/dVuPamneKOjV+Ue/6S6ISWrtFN+bL/f3w2Z2lYrVYGPPgRZhcFYL557Hp6tm1SabJ4Q2pWFqP++5XLPoNOw8aPPJe3VFQfKt2rR9oo3OHTF/xIYCRQaGCcBYwv68OUlWe6XuM2X01xLEgS8zPYlXaKNGMWeWYjs064jkitKby//09yzUa3Hjj/VkDpA8w8tsZj/z2bv67Q/CUxSwsH0s9zOjvJuc9s5nD6BfLMFatcVpJf1u5yqfQB3vttvcv2QFInPJwWDaJd9r0w+VKX7VWFvDwzh88kkJdXefEcNRG/evUIIbTYzDltgU+AY0CalPYK4WcBl8shIcQ0YBpA8+YVC9E3aA18O+Bu/rNpBnnS9iruKu0vgNli5p7NX2Hx4k2oqhCpC8YkrWgQjGnUnUhdKLNPrvXq2l9O/8vPZ/5FL7Rc27wf97cfi65YEZiK/hZyLJ5rBXgKaisNvdC6TM+h12hJyEuneVhRhOwN697jRLEUHeG6IBYPf4JgD9W+vOVUvPtYioRU59rBVYH5L0zhia8WsWLHEaSEYL2OFydfWmXTSZjNZsY98w2J6UXBhfWjw1j08h32mBOF9/jVq0dKaQF6CiGigfmA164RUsovgS/BZurx9jpXZJvzeXDbLPJlkZJxt8I1Ya1CzqneMbJBd57qNh6ATYlHeGDbt15fay54Xou08tvpzeSYjTzV9RqfydYo2HOkav2gKOLz0z2OKc7Yhj15qacttfanh5cx5+R6p0hfo9VM24hG9vO7/v3cQekDZJnzuXz1/7FqTGnbV6UzrEcbfl7r2pTYq23jCs/vL/6vEorT+Iqrn5/poPQBEtKyGf/8TBa9epebqxTuqBSvHillGrAauBiIFkIUfuE0BZyzcfmY5Rd2O6VyqGa63SNHi2X8fHXfb+WeJ89qYvH5HWWOhfDE06V8icy9uGz25Oe6Xms/vrHFQMK0QWhF0cc4WKvnhhYDHdI3704/7XKuLEs+6XnOlcTKyoBOLWhU13ldpNUIHp84osLzK+BCius3p/Nu2hWeKUsSeuHhx3mwELEFK32EECHAGOAAti+ACQXDJgO/l0fwsnAyO9EhK2dN43xumv04xeidInO342G0mhm18mX6LXmKfkue8jhHmM6W6z/GEM5L3ScQXKLq2EV1WrM15RhjVr7CoKXPcu/mGRzLdHQXDA4OZkpL583fPlGtCNUWuQNG6UJYPHy6w2t93aBwvh/0AFc26UP94CjaRzRieufx3N/eezv1wUzfpMn+8elJNI8tyl0UFmzgkweupW5k5dcPUChKw58VuBoBswrs/BrgFynlIiHEfuAnIcQrwA7At7t7LugY2ZgQraHGKv/iqRsah9ThpJvkbY92vIIbWw4E4MkdP7Aqfl+5E9pphYbVo4vMJEOXPe9UdWxL6nG2pZ6wB4BtTTnOnRu/4MfBD9IoxGYCysjP5lsXKZ23pZ/gm/5307WUFMz1g6MqZJrqUqdZua8tzn+/XOSQsTM338QTM/5kwYtTiApTefsVVQt/evXsllL2klJ2l1J2lVK+VNB+XErZT0rZVko5UUqZ78sHcsXIhl2pYwhDV8wkUC1SjXrJkYyiVevL3W9wOUYnNHalD3BX25EEacu/KXZLyyH244Np59zGSZSM+jVaTfxQLFfPjX9/6PYe927xzZpgpJviLQ2Dogj3webu4bOJ7DlxAaO5aK/BKiV5RjML/t5b4fkV0KV5fZft3Vt5H6ypKMJbxV9tcvWALRfMF0eWc+Wa/2Pc6tf59NBSnu82gTCtbwqLe0uELphGQdF+v4+pWO2BDlGNebiDY7StHg3zhjzq0NYmoiFf9JtG7zqtCNHq7StwdxR+URo0Ou5qM5L7OhSZU1a4yMPvDrO0ciC9qKaAuzoGUL6yjQCfHl5K/wJTVb8lT3EqK4nhJWr1tgmrz8IRT5Rr/pIcO5/ssgpZvsnMvlO+iYSt7Xz35CR6l9go7922sU/SS9RGalyuHiklD2z5hgMZ5+yugj+f+ocfTjlmhKyMb6pMcx6ZXvqMC2BTQTDVrRs+4lDWBa/voyv2/R2fl86HJXLkmLAyddOXLBox3aG9U1QTPu8/1X7uyab/26DHaBLhOtR+WIPOzHZTgcsVxQu1R+pCSDO7TrVgEGX/WH1zdDUzjzu6sh7LjifZmFlqsFp5adEg2mXpzSC9lvZNSy88o/COGY+5fptVlB1fVOASVKFcPTtST3I484KDf3hZMmQGiqubFAXXRevKtiHYOCTafvzO/j9cJlVLyM/gn4RDDKzfwe084dogsiyuLW/ulD5AtzrN3frUu8JQrBzjnCEPMm6160Ix7/ee7NV8xfnSTeH3NFMOZ7KSaBbu++pXnZo3oF2TWA6eSbCbewSg12m5ViUkU1RB/Lm5GxAOpJ/D6EXa36pE37qtWZ94qFQvGnfE5xe5tO0rZkYpycPbZ9mPm4fW49ehjuafVWOep/+Sp5y+NtYNf65UGZaOepqRK15yaHNXhOZYVpH5IzYoknvajOGzY8sdxlzdpA99Y0vP4rkr9QTTd/xAsjHbbSbRQm74+33M0opeaLm55WAHc1VFEELw8QPX8NYva1iy9RAWi5UebRrz9M2jlFePokrireK3SCnd5gQWQlSZJXWjkOhqscIvRCc0bE05XqE56hjC7MfRujCv0jefzkli8NJn2XDpy/a2V/b85vI3N3nL5/w85GGP812y4mWnNldzaRAOEbUAU9qNYEq7EWTk21xRI4PCXFzpzP60s0zdVJRzxpPSh6LyliZpYdaJtZzPTeXVnjd6da/SCA8J4sXJl/LCbZdglRKtpiye0gpF5VLjNnd9GXxUGXhTa7c0Xu1RpLxSze43S0tilBb+SSiqibrwnOtEeCeyEzxWuzqWEY/Zy4+AQaPj5paDXfZFBoV5rfQBntz5g9djXbE8bjcWi3fmKW8RQiilr6jyePsJ1QshIt38RFGFNnfXJx4MtAh+I1rrbDaY1GII3Yr5uqfke6/4Ab4uVkTeExs8JGt79+Aij9fqhRaDRkeD4Cj+r9ck2kaU7oJnkVaWnN/Jg1u+5dFts1kbv99pAzU+z/tUD+44lOn9JrpCUVMo6+auOxt/+UtN+ZgGQVGlD6qGBGv05LgoW/DXhR080OFSNAWrTL3QOuQkKo32xXLaeKJtZAO3fX3rtGZLiXz6xVk26hlyzfnEBEXY0117QkrJ49u/Y1vKcXuZxm0px7i0UU+HYC29Rku+myRvj3S4jDqGCDpFNWbihvfd3qthaHSp8igUNQ2vFL+U8kV/C+IrprUbzdwzGwMths9x59OeYszi51P/cFMrm/lkSP1OrChD0Zgnuo63H0dqQ8iwOJvKBNAs1L03zMQWA5w2Z4sTpgsiTOd9DMWWlGNsTznhUJs312Lir/M7uLHlQFqH276EukU3d7s/Mr5Zf0J0tpQPXSKbsi/DedM7XBfsUG1Moagt1DhjZJQhlDd63lyjInNLY1nc7qKTMjz4810mOJz/NXy6Q3RzIV/3u5vvT6zn2V0/8/2J9U4lDhdf2FEmeUtjY9IRl+k1JLAlqejNomRWzkKChY79xbybZvT/D/WDHMNQgjV6fhn0sE/kVSiqGzUykfUPJzdUnd3mSiBKV1RmsI4hrFS3xkJ+PLWBcc2K6uLq9Xr+ufQVdiSf4NczGxkS24Eu0S2YsvFTjBYzeVYTa+L3M+v4Wr69+B6aFgRieXobEOX4Co7Sh6LXaJ0Uu05oiChWUjHa4NpVUmg0RBqKxmm1WhaNmM6prETWJOyjZ50W9KjTqsxyKRQ1hRq34t+cdJTdaa7T8NZU6gZF2I/HN7sIvca77/PDWXHE5aU5tfeKacWrPW9ibJPevLn/dzKL1SzOt5rIMOXy5v6F9vF96rZ0ew9XbxClMbZxTzQuP5qCYQ2KUi9c32IgwVq9wwgNggbBUbQNd95AbhEey+TWw5XSV9R6atyKf97pTYEWodJZEbeHNfH7EAhubT2U/3W6gtf3/45FWhGlrP7v+udzpICYoHCe7nItHaIc86FsSTnmlMFTItmSXGRyWXTOvanHJC3ctOEDMk25DK3ficc6XoFW69kJrEFwFK/1vIknd86xr/qDtQY+6Hu7w17BRTFtmNZ2NF8cWY5Oo8UqJbFBkbzXZ7JXm8i1nXW7jvHsrKXk5htp1agu3z56E6Gh+tIvVFR7vCq2HmjKUmz9hd1zWXzetzbn6oa3ph5XTGs7mrvajrSfD1n2PPkuNpaDNXrWXWLb818Tt4//7Zzj1fx6oWXF6GcJKZZr3xXjVr/hFIjWLrwRcwY/4DQ205TLvvSzROlD6RjZWCl9L3jk099Zu8d5Y3zec7fSqpHv01ooAkNFi61XG+5sM7L0QTWc8ip9sOW6KR7UNLZxD/QlkqUZNFrGNu5pPx/esIvXlnyTtPDo1tkex8w6vsZl9PGRrAusjz/g1B6hD2FAvXZ0imqilL4XmEwml0ofYNLrFQuKU1QPapzibxYWw11K+VeIJReK6sc+3HEcHaNshWxCtAaCtXo6Rjbh4Y6XO1zzSg/v0+PuTD3Bn+e28+vpjZzLSXHqn3vKvTvuV8dWen2f4pjNZp7a+SPjVr/OtI1flqnkotFqZlXcXn459S8H0stWKXTn0XNMeesnbv2/H9mw90RZxfYLHy/8x21fnsm3kcyKqkmNs/EDTu6GirKh1xSt8MN0Qczofzf7089yIjuR1uH16RTpvLIe06gbg+t34N39iziTk0ywVsc/SUdczm9B8ub+hVil5AMWc3PLwdzT/hJ7v6vc9oVoy7FZfCorwSGIKzE/kzFrXuX5rhMY17S3+wuBk1kJ/GfzV+RbzJilBQ2CfvXa8kbPm9FpPO9V3PvBPDYeLHI0ePCTBbRvUo+fnrm1zM/gSwy6KhNorwgQNW7FfzwzvkYGcFUmlzTu4XAuhKBLdDOuaNKbzlFN3ZpTQrQGnu52LZ/3n8rrvSZ5vEeuxUi+1US+1cyPJ/9mV+ope5/F6t5UVZ7I7Fv/+cRl+4t7fy312id2/ECaMZscSz5Gq82ldXPSUX47s9njdduPnHVQ+oUcPpfE/A3eB9j5g2mX93fbFxqkNndrAzVO8X97fE2gRajWPNrxCpftRzIvsPzCbo5meldRKkRrYJKbZGwlybeaWXRuu/080eg+u+jqhH1ezVkcT5W8jnt4nnM5KZzPTXXaMcmzmlhwdovHe747z31hmq+XBNbzTK/Xc9XFnV32zX/xtkqWRhEIapypx100p8JW4EWjEYRpg3m26wQe3T7TqfBKkxIlGHPNRh7dPpt9aWfQCIFVSrpGN+PdPrcRXIpnzlVN+7L4/A7SjTlIpD2Yq+Tms0RiKmeZxYqS66F2g1lacWd1MpfyObNY3GddNVsC70n3wm2XcuOInjz06e9k5ebTrWUjPrrvavR6teKvDdS4Ff/ohl0DLUKVZUrLYSwZ+TTzhj3Gp0eWuKy29fiO7x3OPzz0F3vSTpNnNZFjMZJnNbE77TQfHPRcdE1KycNbZ5JmzMZaEAlgRbr1OKprKApCa+jBnDM0tqPH+7qipFdScbpEN3Pb1zw0hii9c3RwkEbHZcW8mlxx52X93PZNGFI1qnJ1bNaApa9P4+/3H+DzhycopV+LqHGK/58k9+mDazvvH/2Ln0/+w5r4/exKO+VyjEQ6uEz+eW67QxlLsHm5lBYrcSDjHGmmHK8dSzfEH2Bf2hl2p57mt2GPux33Vh9nU8SZrGTe2f8HP5107a3ybm/X5ovbWw/zKJMQgld73ESo1kBQQTR0iNZAq/D63NRykMdrR/duT4v6zgXs64SHcNflAzxeW9OxmhOxZs/Gmuu6TKbC//jN1COEaAbMBhpgy6/1pZTyAyFEXeBnoCVwErheSpnqq/tmmbwrbl4bkcA7peTOB0gqVsrRnX3cVRI1h36zsVRzSHFO5yZz35avEdgKmfSv25ZNKUcdxtzRerjTdbf8/RGHi+XUf/fgIt7ueQtDGxbZsPvHtmPh8P/x8JaZnM1JIUofyqs9b6Snh1QThXSv05zfhj7O4vM7SMhLp1edlgyp36lUjx6A+S/ezpyV2/h+xTYsVsm1g7tx95UDS72uJmNNfRDyi7K4W9MNUHcOGkMPD1cpfI3fIneFEI2ARlLK7UKICGAbMB64HUiRUr4hhJgO1JFSPuFprrJE7i45t5Pn9vxSIdlrOxvGvIChwH4/fPkL5LhQ8mHaIFaPed7tHBm5WYxe+5rPZVsw9HEah9YFbIXlfz79r8tx/455udTUEIrKxZo9GzJfcdFjgPq77TUlFL6j0iN3pZQXpJTbC44zgQNAE+BqbMXZKfh3vC/vuyP1pC+nq3Vc0bi3XekDLpU+QLYln0xTLieyEhzy5hfy/L55fpHv1b3z7cfzPXjWfH9qA38nHOR0dpJf5FCUg+wv3XQYIV+ZfSqTSvHqEUK0BHoBm4AGUsrCd/M4bKYgV9dMA6YBNG/e3NUQl6QYy1Z6UFFEmDaIe9tf6vX4y1a/jk5osCKZ0no4t7cebvfxP5/rHJFbnBZh9cg1G2kSGsPetNOYpHdmoTRjUcStJ1PSJ4eX2o/rBUUw++L7qRcc4Xa8ohKweoiWtpyvPDkU/t/cFUKEA/OAh6WUDg7a0mZncmlrklJ+KaXsK6XsGxsb6/X9BpfD60NhI9uSz23/fuz1eKPVbPP0sZj49vgahw3f+9uPdXudFsHcIY+yaMR0Hut0RZmiccc1KYq09TYnUVJ+ZpmeS+EvPJjegi+rPDEU/lX8Qgg9NqU/R0r5W0FzfIH9v3AfIMGX9/Q2wEjhmqT8TE5lJZb5ujyLiVnH15JuzGZ/2lkG1muP3s3H681et9iP20c2YkSDLg559d1dF6I1cHOrwcw/vZnNCa7TQbijvM/lC1Lys0jMcx+UVnvw8DvIfKvyxFD41atHAF8DB6SU7xbrWghMBt4o+Pd3X973Qp7PHISqHHUJJoXyeS291O16Fp/fwa60U4RqDaQYs9yul0/lJNIi3Pu3rEJOZicyZtWr9vPh9TtzKjuRE9k2hatF8GavWxjSoJPDdc93n8CguA78fnYrZquVcU16MbReRx7f+T17084gEPSLacu57GT6LXmqzHJV9LnKy97U0zy0bSaZZtvfLERr4PUeNzGwfodKk6HaYNofaAlqFf706hkMrAf2AIVhjE9hs/P/AjQHTmFz5/RoEC6LV8+PJzbw3qHF5RW7RvPP6JfQ6Wzf9RcveRqLG9W/avRzhOuCASqkaAEmtRzMQyUyeZaH13b/xoLz3n0G3FH8ufxNntnI8BUvOpmjBLBo+HRigyNdX1iDscZ1pEgVlCDi/9CEXVOp8tQGAuHVs0FKKaSU3aWUPQt+Fkspk6WUo6SU7aSUo0tT+mVl6fldpQ+qpby6b4H92J3SB1hxvqh4e9twl3vvXvPTKfcpgMtCRZX+mIbdKk3pA8w4ttrlHoQEPj60xPmC2kD4C246NErpVzI1LldPXH464mw+Ie/FozuSDxIsrYLIua0u2lQL1k4hYJFYgwU08JxrpqZxKNM7z4mV8XsY39yWcuCHwQ9x98Yv2Z520t7fp05rprYbyddHV3MuN4VwbRCHs1zvrVik+5w1hexLO8M9m2fYg8X0QsubvSYxqH75N+pjgyJJMWYRrNVzc8vBTG07qtxzlYcTWfFu+07mBGavIdBowm/EKrMg+81irXWg7vqAyVRbqXGKv62I5eC9O8CMvSqU9mg+Ec/ZPEgL23JvroNxUgxus3DVQIbV71T6IGByS8dUBp8PmOZyXO9+rQE4n5PC+HVvuxxjEJ4/YrkWI1M2fubQZpIWHtk+m0XDnqB+SNnTMBs0OmYPvI+YoMC5b/au24r1iQdd9vWIblHJ0lQdNBF3QcRdgRaj1lPjQuXOXLfBQelD0bGDiq9FCh9sz/6f9mPs5xfHtHM7tm9s2zLNHWlwTmRWSItwz/Vb/2/vArd9z+0uisB+svN4t+NEsb9ssEbPFU16B1TpA9zUYpDLusI6oeHudqMDIJFCUUSNW/Hnpue6bC+p5q0tDK6Vv0Vi+CWFoN/SIESD8eIw8u+KAX31Df+P0AYztH5Hh41aPRoiCSIDxwydD7YYw4gVL5Jtzseg0XFDi4E80MG9Tz5AfG4aodogclxk+zySGedw397RLR3eIA5kuDc/bU89Yb82WKNnVP0urCyRj//9nrfx+4VtbE0+RrgumBtbDuKGFhd7lLeiWKWVX079y0+n/iHLlMdFMW24r8OlNA2NsY/RaDRc36Qfs05vcLj24ph2hFbiXoNC4Yoap/iDwoPIyyzd5VF7LB/zRWEQVOKlxyTR/52FJtsK2VaC/khHtyuH7M9b+kdgP9E2tD4/DH0YgG+OrObzY8sd+k1YMeGsqD88VTTOaDXz3Yl1pBqzeK7bBLf3ahASjcXLyNvtaSd5YecvvNDzegA6RDbiRHbpoRx5VhMrE/Y5eCYVMrBh5Qbtvbl/IYvP7bDvSayO38fm5GP8NPghu7dORkaGk9IHWJ90iLVn9zKsqUofrggcNc7U06V/e6/GGf7KAJOE4mX+8q1oj+ShO16Un0YA2tMmdP8WZaxElriuCnI0p0iZllT6ZeXPc9sxl0jNXJxwXTDjm11EsMa7fO6L43baj5/sWjZvjqd2/1Sm8b4mKT+TRee2O2QttSLJsxj56dTf9rYx/7zhdo7/7v3BrzIqFKVR41b8x/e4zjNfEk2GhfBHzpB7byyW7qFgkhhWZhA8w3VSL/1fGZgHhIME7c4c9H+kk39PLDJWB1lWRIYF/fwUghcXfUHkXxaByLRi2GDLUZJ/dRT502Kr3f6CBC7kptMsrMiUce3atzlbLB/PwJh23N56GD+c+pvMgtTY0ouUCiFaA98OuMfBq8cTe9POlP0BfMjxrHgMGp1TjQKTtDjUDQ7kssAa1x8oHshYB03DwJZ7VFQtapzij21ej9T4dK/Gas+ZCH/6PBLnPYDiCMCwNQfduKP2VyQJGDZlOw6SjodBf2XazwF0e3JdGFeqB7HFNkuHL3uBHKtj1s5/ko+QZzWxYtSzSCm5Z9NXDi6gnugS3Yx1l7wIgMVi4aq1b5JozHQ5tmFIdLnk9xWNQ+pgcvH2oxUaWoRVXlSwO6xx3cEpujsVa1x3NA13u7pEUQupcaae3EzXm7ue8Hb9XfKXJYr/yKLjkn2F6I4bIddqMxX5mW5R7ksKlnmu6OYE62weKvn5+U5Kv5DtBSmxhRBuXUAB2oU3dNun1WrJMrr/G2bn5Xghsf9oGhpDjzotMWgc10x6oWVSq6Li8h/1mOx2jlube67eVTHc7W+pAkWKImqc4j93pHKStJXXWBN+03HItNiUf+HPgRy0u3MIefk8YY+dwTA3BXIqVjR+b/oZBix5moFLn6nQPN2im/NZvyK/61/Pbfb62uc7X+fUFq4NZs7gBz1el4v7/YTT+T4N9C4Xb/aaxIgGXdBrtOiEliYhdXmnz220Lhbl3L9RB1qHOLuyRutCeKDzuMoUV6FwosaZeoJCDORmVd3VjdYEkTeewBIuoKEejhptyWo1gLVgM/lYPoYlGWR91BxCy/fdbMt3LbGW4+3ix4EPoNfqqR8UaV/pF9K3XivwsqzxuOZ9GNe8D5sTD7Mr9TS3NBtESEhIqdcV/CpcUlKeQBCqC+LlHjfwjOVa8iwmIvUh9joExflp2KMAfH5wKVnmfB7velVli6pQuKTGrfg7D/TOqydQFO4n6LIkuqNG+zevsBYzExklmmQzhsVplS5fPUMEbSIb0Tysnksl2yGyqdtr9W7yrfeLbc/U9qO9UvoAD7R3n5v9oz5TvJqjMgjS6okyhLpU+sW5u+OlSukrqhQ1bsW//18vl6MBwpWKcNlmlOg3ZWOcUNfzhK5W9OX0GqpniOCtXrfw2LbZHMg4R+PgOjzSaRxrLuxn1qm19nFXN+7N7+e3O12/akTFzEqFTGo9hEVnt3Esx9G//+KYdnStU3o1to0Jh3hk+2x7IrpR9bvyeu+bfSKbP7BaciH9YTD+C+gh7DY0EQ+Vb7KIDZA52HW7QlFAjVP8IeEh5HoRwFXVkQKs0SVW0FI6K3WjRDc7GY2QkCcx3hoDkVqvlf8lDbtzSePutAiNJduSz5R/P7O7YSblZzrl0QH4/fx2eke3YmzjHqyM38PklsPKnObBExaLhXMu6ioczrzgYrQjf5zZxssl6v2uTNjL5ateZ/HIJ30mo6+wWnIhsQ/Y9zXyIPsTrLnL0NT/s8zzacLqQ9hhrBkzIOd7CL0FTaTKjaNwpMYp/uDQwNuAfYJBYLwquvRxEkLWZKJJtW0Gm8ZFISO9Ty/RI6wZQ+t3BmD82re88r0H2J52gs8HTLVn8fQlHx5Z4tKnP9mYxR9nt3JlU6f04nZKKv1CkoyZZORnExkU5jM5fUL6w+BqM9t6BKtxBxpDr3JNq4m8C5TCV7ihxtn4zx9znw63OmHqHoKla4ij989ZIyLVbPP4ybZApoXQly/YlT6AbKj33tSTZ+GTKV8xseGd3NXtEeK3nfPT05SN5R5qKvx86t9yz/vCnl/Lfa3fMHp4niznty2FwhfUuBV/8UCq6oxhSw6acUcx3l0PWUdH0FdJ6JLMSA1Y2gWBVqA9lIco6fVplq5NQiVJMBI55RRISAPSEjIIexzyb6hD/mTPGTX9TZCH1A+hLjJeekuTkDrlvtZ/6HHrY6+pfVW6FJVDjVvxN+/UONAi+AwdEPp5EmGvx6FLspkDhBV0h/LR7Xeh9AHDgjTXk5XYBA6ffg6kc/rqoJ9TwVKxGIKKck/7S9z2/bezZ+8Yg3Bv5nqsSxX0rAm73X1fhG82yxWKktS4Ff+Zg6VvANZkQn5MhRHRGJu42BguhibO7NbDKPya4wgzSA3kvdccc7sgp3Fv9XD2ktmZdIKHts8k32qmeWg9vut/L0FBzte64vEts1mXbCtc0i2yKRfVbc2WlOMOY65o3Jt2kY08zrN4+HRGr37VqX1iU9/vRfgCTcQDWHOXgrWEN1rYPWi00QGRSVHz8VuxdV9SlmLrl+qux1rFM2f6g+gGUej0Wl747b/c3+9JzG0N5N8cA9kWgr9IQJsF6a81hO5hYJFEXn3c6+jjPpd048yz0ZzMSqRleCxzBjlH3t63+Wu2pBxzav9t4CM0jfScw8ZdQfefBz/Mp4eWotdoebjjuDJV43ph1y+sjt9PTFA4Pw54wOsvoEBhNe6GrE9AEwERzyilr/AJ7oqt1zjFf1v7+7hwtPT87jWJJu0bMvPgRwBcE3M7WanZpVxRdpZb57rty8/PZ8jqF132aYCNY19ze+3/tn3HmsQDLvuaBtfht+H/LZOcCoWiCHeKv8aZemqb0geIaVQU5OUPpQ8wJmgimCA8OoT5KbMd+l49sMDtdaWVWnen9AHOuvDlVygUFcdvm7tCiG+EEAlCiL3F2uoKIZYLIY4U/FsV3SyqHVZLaerVhkaroXWPlvQe3a3sNylwq89Ky2WMZiK/vLPA3uVNHn2FQlF18KdXz0ygZLHW6cBKKWU7YGXBuU+p07D2ucDFn070atzE/17JFzve4v+WPVfhe3713zn245e7THQ7rrR9hD5RLdz2xRjCyyqWQqHwAr8pfinlOqBkDt2rgVkFx7OA8b6+b2pchq+nrPIknk72atySb1bbj99Y/qzP7h8UFER7Nzn2v+g71eO1n138H7d9f410vemrUCgqRmX78TeQUhb6W8YBDdwNFEJME0JsFUJsTUz0bkWr8Iwpr8gk022IbwuUfz/4Qf7X8Sq0wvaRitaF8ueI6fSs16rUazePfY0WIUVlHesZItjsYUNYoVBUjIBt7koppRDCrUuRlPJL4EuwefV4O294bBhZif7Z4KxstHotS/JtxcVvbXc/cW7SUQSFFrkqGoL1GPNc29xvfvpa+/GNTdyvtMvLhJYDmNByQLmunTvsMR9Lo1Ao3FHZij9eCNFISnlBCNEI8LkLTnZKYEvz+RKLycL9/Z4gOT6dt9a8yJQ297scN+fcJyz8bCmGEAMW3Efdnj143n6cmZxVIdmatPccSFWcb56ew/Hdp7n/kzto2NztS54TZrOZ71/+laDQICY+diU6XY1zQlMoALDGFdUR0TT0f2r5yv4/aSEwGXij4N/ffX0Daan6cQll4dBWW/TqlDb3o9Vr0eo0GHNtK3qNTsPl/xnFhDreZWFMvlBO98gSJbH0Bh2f7Xir1Mt+++hPPntopv1805/bCa8TyvzkWe4vKuC1SR+w+seiHPLfPPkDN06/hjtfq7p59RWKsmKNexOYUaKtPXAXmob/89t9/enO+SPwL9BBCHFWCHEnNoU/RghxBBhdcO5TwuuE+nrKKoPFZKFp+8Yst85luXUu76x+kUWfLPf6+useuaJ8Ny7hLWoympnW5ZFSLyuu9AvJSs3h4SGec9BsXLTNQekX8tMb8zl3tHan5FDUNGaUsd03+G3FL6W8yU3XKH/dE2yKpSZzfNcp+/H7d3/h9XX1m9Wjz5gePpMj7mQiiWeT2LvhIBdd0YfwcFtZxcRzyZw9dI7fP/nL7bX7/j7kce53prpPR/zSxHf4Ysfb5RNaoVAANTBytzaRnpjp9djrHi/nat8DNze/x34c06QOuZl55GTkVnjeXA9zpCWkV3h+haK2U+PSMtcmWnZxX/i8JJ89NBOj0Wg/1xm8r9LlDcnnUn2i9AHa9nbvAjrgij4+uYdCUZtRir+a8eQPRZkxTx8+72GkM48Ofd5+fP+Hd/pMpvKQnZ1NQoJrp65X/nraZbvQCB754m5/iqXwA9b43Vjja0ZlvJqCUvxVlI4DnYuXdxvWkZE3DrGfZ6WULV7h/LE4+/G4aWNo0bWZQ79GI7j52evQ6GwfCyEEIycNYer/3YI+2FYVS6P3NpmzZ8ZH3M6khvcxRjOR29rd69AXHh7CzMMfEhUbYW+LbVaX35K+8cm9FZWDNa6DzUNFTgA5BGtce6xxtwdarCqFO9dNf7t0Kht/FeXgP0ed2vasPcjGRdvs5o6ImHCSz5bMiuGeiy7vaT9+Z+qnnNp7xqHfapXMfXMhS40/O117/X+vBiAvL48rQ2/1+p7ecOFYIm/e/jH/m1kUp9CkbSN+jVeKvrpijRuM6xqo/1S2KFWeyvDbd7pnpd9RUSHevP1j+3FZlD7Ak7Mesh8v/WaNyzGmfBMHtzh/6RQSHBxcpuAtb1k+e63P51QEEvexmcWDlRSBQa34qxmZKVmM0bjPhumO9oPaeH3dA/2ftB/Xb16POScd3StnHvyQh4c84+CWefnUUcSdSGD7yj0gQavXoNVq3aaPUCgUgUMp/lrC4b+dyyJ6Q8LpJK6pdzvzk2Y6tL+//hWP1yWeTeb29g+U654KhcK/KFOPolSyUrLJySlbYFxs0xgGXdOfoBCDV+OvuGdMeURTVFnc11kIhE1b4YhS/Aqv2L5sT5mv+d/M+5jw2JVE1A1Hp9fRY3gXJr90vdO41j1a8NAn03whpqKKoGm4HJcGBXFDpctSHbF5QDn++JIaV2y9PPZvRen8mjCDqHpRgRZDoajxeFLyZX1bcldsXa34FV5hCPPOZKNQKMqPNc77/FsVQSn+akS9pnUQvomfsuPtfHPf+sO3N1YoFC54p1LuohR/NSLpbCq+tsw9/NXd/Hj2C/7MmeNxXL/Le/n2xgqFwgW+LYnqDuXOWYvRaAWX31EsS7bAdbAl0LFvu0qRSaGozWgaLqyUADe14q+l6PRaPtnyfw5tC7Nmuxz72a7Sq20pFApf4bQXC/jWDVat+GsRl0wZTq8RXWnWvgkd+jkngQsJCWG5dS67N+xn5jM/MerWYYy70691cxQKRQk0DX8AbEnubK/gLQrcY32HUvy1iBHXD6LvpT1LHdd9cGfeXfOS/wVSKBRu0TT0XKmuQnP7bWZFlWP+h4tLHbPg078Yo5lo/3n5xne9nn9S67sdrl31y7qKiKtQKPyEUvxVGI1Ow/PzHufRGffQ6eKKb/hE1ovw2P/kZa/wyf2OqZDX/fIvV9e5rdS5x2gmknAy2aHt9Rs/4r173dfPVSgUgUEp/iqMVqtl8DX9ueyOkTz8+dQKz3ffh1M89m9dustle06655KKycnJbvsWf76qdMEUCkWlomz8VRhTflFK49bdWjLuP6P584sVDmMiYyPIKFF03VXb5BevJzwq3KEtOzubibFTMXmROtmeCkPAu+tfotvATva+W5urLJyKqo01riNgLdbyK5qG3QMlTsAJyIpfCDFWCHFICHFUCDE9EDJURx7+7D/MjZ/BmMnDGHHjIGYf+5g23Vs6jet/eW++2PUWQyYMYNx/RrMwYza3POuYw2jzku2Mj7jdK6XvgIRHBz/H8xPetDcZgtT6QVF1sfnFW0u0TsAa930gxKkSVHqSNiGEFjgMjAHOAluAm6SU+91dU1uTtDVp14iZhz5027/+t428NMF1iPcXO9+itYsvhUJ88Xtabp3r1XzFxykUlYk17kXAfVR6TU8RXZWStPUDjkopj0spjcBPwNUBkKNKIzSCr/Z6ztvx2/t/uu37+c3ffS2SR/Qhepft7/3tuWCLQuFfPKciqa0EQvE3AYpX+T5b0OaAEGKaEGKrEGJrYmJipQlXWdhy1GvpNqQjy61z+frA+zRsVZ+IumFc99gVLDP/gl7vWpna8fCyJq0+eJMrQ0K4xdk/8ORPRbZ+jVaw3DqXrhd3qLgcCoXCp1RZ46yU8kvgS7CZegIsjs/5Lelbh/PmHZrw3bFPyjTH+AcuY+/fB132TXj8qnLLtiBzJmFhYUDZTEIjrx/KyOuHlvu+CoXvmYRa9TsTiBX/OaBZsfOmBW0+oTrYk4deP8An8wy7fiDdhnZ2ah9+4yDa927t8drn5z/usj26fqRd6QP0G9fT5Th37QpFVULT8HkPvQ9WmhxVjUAo/i1AOyFEKyGEAbgRWOjLG7hS/t62TV9+t1Pby/886XDesltTnvzZ8UMz6rYhvLzY0UHp5cXTmfjfKx3aPtj4Gs/+9Jh74cvIu2te5KWF0+lzSQ/6j+vNu+te4ukfHi71usFX92dO3CfoDFp72+2v3MjcuK8dxr36x9O8vvxph7bXlz/Nq384tikUVRXXG7i/oml4f6XLUlUISOlFIcTlwPuAFvhGSvmqp/Fl8epRKBQKhQ13Xj0BsfFLKRcDpSeOUSgUCoXPUSkbFAqFopahFL9CoVDUMpTiVygUilqGUvwKhUJRywiIV09ZEUIkAqe8GFoPSPKzOP5GPUPVQD1D1aEmPEegnqGFlDK2ZGO1UPzeIoTY6sp1qTqhnqFqoJ6h6lATnqOqPYMy9SgUCkUtQyl+hUKhqGXUNMX/ZaAF8AHqGaoG6hmqDjXhOarUM9QoG79CoVAoSqemrfgVCoVCUQpK8SsUCkUto8Yo/upYwF0I8Y0QIkEIsbdYW10hxHIhxJGCf+sEUsbSEEI0E0KsFkLsF0LsE0I8VNBebZ5DCBEshNgshNhV8AwvFrS3EkJsKvhM/VyQRrxKI4TQCiF2CCEWFZxXq2cQQpwUQuwRQuwUQmwtaKs2nyUAIUS0EOJXIcRBIcQBIcTFVe0ZaoTiLyjg/glwGdAZuEkI4VyhpOoxExhbom06sFJK2Q5YWXBelTEDj0kpOwMDgPsKfvfV6TnygZFSyh5AT2CsEGIA8H/Ae1LKtkAqcGfgRPSah4ADxc6r4zOMkFL2LOb3Xp0+SwAfAEuklB2BHtj+HlXrGaSU1f4HuBhYWuz8SeDJQMvlpewtgb3Fzg8BjQqOGwGHAi1jGZ/nd2BMdX0OIBTYDvTHFmmpK2h3+IxVxR9s1exWAiOBRdiqJle3ZzgJ1CvRVm0+S0AUcIICx5mq+gw1YsWPlwXcqwkNpJQXCo7jgAaBFKYsCCFaAr2ATVSz5ygwkewEEoDlwDEgTUppLhhSHT5T7wP/A6wF5zFUv2eQwDIhxDYhxLSCtur0WWoFJALfFpjcZgghwqhiz1BTFH+NRNqWB9XC31YIEQ7MAx6WUmYU76sOzyGltEgpe2JbNfcDOgZWorIhhLgCSJBSbgu0LBVksJSyNzaz7X1CiKHFO6vBZ0kH9AY+k1L2ArIpYdapCs9QUxS/Xwu4VzLxQohGAAX/JgRYnlIRQuixKf05UsrfCpqr3XMASCnTgNXYzCLRQojCKnVV/TM1CLhKCHES+AmbuecDqtczIKU8V/BvAjAf25dwdfosnQXOSik3FZz/iu2LoEo9Q01R/H4v4F6JLAQmFxxPxmYzr7IIIQTwNXBASvlusa5q8xxCiFghRHTBcQi2PYoD2L4AJhQMq9LPIKV8UkrZVErZEtvnf5WUchLV6BmEEGFCiIjCY+ASYC/V6LMkpYwDzgghOhQ0jQL2U9WeIdCbIT7cVLkcOIzNNvt0oOXxUuYfgQuACdtK4U5sdtmVwBFgBVA30HKW8gyDsb227gZ2FvxcXp2eA+gO7Ch4hr3AcwXtrYHNwFFgLhAUaFm9fJ7hwKLq9gwFsu4q+NlX+P9xdfosFcjbE9ha8HlaANSpas+gUjYoFApFLaOmmHoUCoVC4SVK8SsUCkUtQyl+hUKhqGUoxa9QKBS1DKX4FQqFopahFL9CoVDUMpTiVyjKiBBicWHAlw/maimEuNkXcykU3qIUv0JRRqSUl0tbagdf0BJQil9RqSjFr6h1CCEWFGR/3FeYAbKgkM/2gmIsKwvawoUQ3xYUBtkthLiuoP2kEKKeh/lvKxi/SwjxXUHbTCHEh0KIf4QQx4UQhWkU3gCGFBQeecS/T65Q2NCVPkShqHHcIaVMKcjLs0UI8TvwFTBUSnlCCFG3YNyzQLqUshuAN1WThBBdgGeAgVLKpGJzgS0P+2BsmT8XYkvgNR14XEp5ha8eTqEoDaX4FbWRB4UQ1xQcNwOmAeuklCcApJQpBX2jsSU8o6A91Yu5RwJzpZRJJeYCWCCltAL7hRBVOae8ooajTD2KWoUQYjg2hX6xtJVa3IEtsVxlkF9clEq6p0LhhFL8itpGFJAqpcwRQnTEVic4GBgqhGgFtuLeBWOXA/cVXuhlgexVwEQhREyJudyRCUSU7REUioqhFL+itrEE0AkhDmDbWN2IrVTeNOA3IcQu4OeCsa8AdYQQewvaR5Q2uZRyH/AqsLbgmndLuWQ3YCnYCFabu4pKQaVlVigUilqGWvErFApFLUN59SgU5aDAhr/SRdcoKWVyZcujUJQFZepRKBSKWoYy9SgUCkUtQyl+hUKhqGUoxa9QKBS1DKX4FQqFopbx/zVeVD6IAfBk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내용 개체 틀 36"/>
          <p:cNvSpPr txBox="1">
            <a:spLocks/>
          </p:cNvSpPr>
          <p:nvPr/>
        </p:nvSpPr>
        <p:spPr>
          <a:xfrm>
            <a:off x="500120" y="2239313"/>
            <a:ext cx="6840760" cy="614417"/>
          </a:xfrm>
          <a:prstGeom prst="rect">
            <a:avLst/>
          </a:prstGeom>
        </p:spPr>
        <p:txBody>
          <a:bodyPr vert="horz" lIns="99569" tIns="49785" rIns="99569" bIns="49785" rtlCol="0">
            <a:normAutofit fontScale="925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i="0" dirty="0" smtClean="0">
                <a:solidFill>
                  <a:schemeClr val="bg2">
                    <a:lumMod val="25000"/>
                  </a:schemeClr>
                </a:solidFill>
              </a:rPr>
              <a:t>정확한 시점 데이터를 가져오는 데 한계로 데이터 이해에만 참고</a:t>
            </a:r>
            <a:endParaRPr lang="ko-KR" altLang="en-US" sz="1800" i="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36" y="2853731"/>
            <a:ext cx="3330670" cy="3672408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6455246" y="2709715"/>
            <a:ext cx="4764116" cy="3735528"/>
            <a:chOff x="7025087" y="2240355"/>
            <a:chExt cx="3032028" cy="1885517"/>
          </a:xfrm>
        </p:grpSpPr>
        <p:sp>
          <p:nvSpPr>
            <p:cNvPr id="21" name="제목 4"/>
            <p:cNvSpPr txBox="1">
              <a:spLocks/>
            </p:cNvSpPr>
            <p:nvPr/>
          </p:nvSpPr>
          <p:spPr>
            <a:xfrm>
              <a:off x="7050414" y="2240355"/>
              <a:ext cx="3006701" cy="1885517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9569" tIns="49785" rIns="99569" bIns="49785" rtlCol="0" anchor="ctr">
              <a:noAutofit/>
            </a:bodyPr>
            <a:lstStyle>
              <a:lvl1pPr algn="l" defTabSz="99569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bg1"/>
                  </a:solidFill>
                  <a:effectLst/>
                  <a:latin typeface="+mj-lt"/>
                  <a:ea typeface="맑은 고딕" pitchFamily="50" charset="-127"/>
                  <a:cs typeface="+mj-cs"/>
                </a:defRPr>
              </a:lvl1pPr>
            </a:lstStyle>
            <a:p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· </a:t>
              </a:r>
              <a:r>
                <a:rPr lang="ko-KR" altLang="en-US" sz="1200" b="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크롤링</a:t>
              </a:r>
              <a:r>
                <a: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 데이터 활용 </a:t>
              </a:r>
              <a:r>
                <a:rPr lang="en-US" altLang="ko-KR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- </a:t>
              </a:r>
              <a:r>
                <a:rPr lang="ko-KR" altLang="en-US" sz="1200" b="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워드클라우드</a:t>
              </a:r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endParaRPr lang="ko-KR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7025087" y="2240355"/>
              <a:ext cx="0" cy="833881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926" y="2923550"/>
            <a:ext cx="2520280" cy="3458572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750376" y="3080110"/>
            <a:ext cx="4200641" cy="3350696"/>
            <a:chOff x="7247669" y="2189098"/>
            <a:chExt cx="4073348" cy="4252259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669" y="2189098"/>
              <a:ext cx="4073348" cy="388240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859219" y="6089827"/>
              <a:ext cx="2862863" cy="351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FF"/>
                  </a:solidFill>
                </a:rPr>
                <a:t>[</a:t>
              </a:r>
              <a:r>
                <a:rPr lang="ko-KR" altLang="en-US" sz="1200" dirty="0" smtClean="0">
                  <a:solidFill>
                    <a:srgbClr val="0000FF"/>
                  </a:solidFill>
                </a:rPr>
                <a:t>대전지방경찰청교통정보센터</a:t>
              </a:r>
              <a:r>
                <a:rPr lang="en-US" altLang="ko-KR" sz="1200" dirty="0" smtClean="0">
                  <a:solidFill>
                    <a:srgbClr val="0000FF"/>
                  </a:solidFill>
                </a:rPr>
                <a:t>_21_04_01]</a:t>
              </a:r>
              <a:endParaRPr lang="ko-KR" altLang="en-US" sz="12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6"/>
                </a:solidFill>
              </a:rPr>
              <a:t>THANK YOU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77370" y="1485578"/>
            <a:ext cx="3213580" cy="1809077"/>
            <a:chOff x="910630" y="2020980"/>
            <a:chExt cx="3213580" cy="1809077"/>
          </a:xfrm>
        </p:grpSpPr>
        <p:grpSp>
          <p:nvGrpSpPr>
            <p:cNvPr id="6" name="Group 5"/>
            <p:cNvGrpSpPr/>
            <p:nvPr/>
          </p:nvGrpSpPr>
          <p:grpSpPr>
            <a:xfrm>
              <a:off x="910630" y="3050590"/>
              <a:ext cx="3213580" cy="779467"/>
              <a:chOff x="8547570" y="8814211"/>
              <a:chExt cx="3888432" cy="779467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8547570" y="8814211"/>
                <a:ext cx="388843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2800" b="1" dirty="0" smtClean="0">
                    <a:solidFill>
                      <a:schemeClr val="accent6">
                        <a:lumMod val="75000"/>
                      </a:schemeClr>
                    </a:solidFill>
                    <a:latin typeface="+mj-lt"/>
                    <a:cs typeface="굴림" pitchFamily="50" charset="-127"/>
                  </a:rPr>
                  <a:t>분석 목적</a:t>
                </a:r>
                <a:endParaRPr kumimoji="1" lang="en-US" altLang="ko-KR" sz="2800" b="1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굴림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828399" y="9347457"/>
                <a:ext cx="360760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ts val="1200"/>
                  </a:lnSpc>
                  <a:defRPr/>
                </a:pPr>
                <a:r>
                  <a:rPr lang="ko-KR" altLang="en-US" sz="1200" smtClean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보다 효과적인 교통안전대책 수립을 위해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endParaRPr>
              </a:p>
            </p:txBody>
          </p:sp>
        </p:grpSp>
        <p:sp>
          <p:nvSpPr>
            <p:cNvPr id="20" name="Diamond 19"/>
            <p:cNvSpPr/>
            <p:nvPr/>
          </p:nvSpPr>
          <p:spPr>
            <a:xfrm>
              <a:off x="1951078" y="2020980"/>
              <a:ext cx="1000808" cy="1000808"/>
            </a:xfrm>
            <a:prstGeom prst="diamond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918742" y="2205658"/>
              <a:ext cx="1132685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367014" y="3789834"/>
            <a:ext cx="4248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 smtClean="0">
                <a:latin typeface="+mj-lt"/>
                <a:cs typeface="굴림" pitchFamily="50" charset="-127"/>
              </a:rPr>
              <a:t>분석 배경</a:t>
            </a:r>
            <a:endParaRPr kumimoji="1" lang="en-US" altLang="ko-KR" sz="1800" dirty="0"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 smtClean="0">
                <a:latin typeface="+mj-lt"/>
                <a:cs typeface="굴림" pitchFamily="50" charset="-127"/>
              </a:rPr>
              <a:t>분석 목적</a:t>
            </a:r>
            <a:endParaRPr kumimoji="1" lang="en-US" altLang="ko-KR" sz="1800" dirty="0"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478581" y="1485579"/>
            <a:ext cx="10854793" cy="1656423"/>
          </a:xfrm>
          <a:noFill/>
        </p:spPr>
        <p:txBody>
          <a:bodyPr/>
          <a:lstStyle/>
          <a:p>
            <a:pPr marL="0" indent="0"/>
            <a:r>
              <a:rPr lang="ko-KR" altLang="en-US" i="0" dirty="0" smtClean="0"/>
              <a:t>· </a:t>
            </a:r>
            <a:r>
              <a:rPr lang="ko-KR" altLang="en-US" sz="2200" i="0" dirty="0" smtClean="0"/>
              <a:t>운송 수단과 자동차 수 증가 등의 변화로 현</a:t>
            </a:r>
            <a:r>
              <a:rPr lang="en-US" altLang="ko-KR" sz="2200" i="0" dirty="0"/>
              <a:t>)</a:t>
            </a:r>
            <a:r>
              <a:rPr lang="ko-KR" altLang="en-US" sz="2200" i="0" dirty="0" smtClean="0"/>
              <a:t>교통안전정책 추진에도 불구하고</a:t>
            </a:r>
            <a:r>
              <a:rPr lang="en-US" altLang="ko-KR" sz="2200" i="0" dirty="0" smtClean="0"/>
              <a:t>,</a:t>
            </a:r>
          </a:p>
          <a:p>
            <a:pPr marL="0" indent="0"/>
            <a:r>
              <a:rPr lang="ko-KR" altLang="en-US" sz="2200" i="0" dirty="0" smtClean="0"/>
              <a:t>  교통사고 발생건수 변화에 미치는 영향 </a:t>
            </a:r>
            <a:r>
              <a:rPr lang="ko-KR" altLang="en-US" sz="2200" u="sng" dirty="0" smtClean="0">
                <a:solidFill>
                  <a:schemeClr val="tx1"/>
                </a:solidFill>
              </a:rPr>
              <a:t>미미한 수준</a:t>
            </a:r>
            <a:endParaRPr lang="en-US" altLang="ko-KR" sz="2200" u="sng" dirty="0" smtClean="0">
              <a:solidFill>
                <a:schemeClr val="tx1"/>
              </a:solidFill>
            </a:endParaRPr>
          </a:p>
          <a:p>
            <a:pPr marL="0" indent="0"/>
            <a:endParaRPr lang="en-US" altLang="ko-KR" sz="500" u="sng" dirty="0" smtClean="0">
              <a:solidFill>
                <a:schemeClr val="tx1"/>
              </a:solidFill>
            </a:endParaRPr>
          </a:p>
          <a:p>
            <a:pPr marL="0" indent="0"/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</a:t>
            </a:r>
            <a:r>
              <a:rPr lang="en-US" altLang="ko-KR" sz="2200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 </a:t>
            </a:r>
            <a:r>
              <a:rPr lang="ko-KR" altLang="en-US" sz="2200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대전시  교통사고 발생 위험 지역  </a:t>
            </a:r>
            <a:r>
              <a:rPr lang="en-US" altLang="ko-KR" sz="2200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&amp; </a:t>
            </a:r>
            <a:r>
              <a:rPr lang="ko-KR" altLang="en-US" sz="2200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교통안전시설물 추가 설치 위치 도출</a:t>
            </a:r>
            <a:endParaRPr lang="ko-KR" altLang="en-US" sz="2200" u="sng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0.1-1 </a:t>
            </a:r>
            <a:r>
              <a:rPr lang="ko-KR" altLang="en-US" dirty="0" smtClean="0">
                <a:solidFill>
                  <a:schemeClr val="bg1"/>
                </a:solidFill>
              </a:rPr>
              <a:t>분석 배경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7" y="3142002"/>
            <a:ext cx="2088000" cy="2736064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39054" y="3142002"/>
            <a:ext cx="2088000" cy="2736064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68" y="3142002"/>
            <a:ext cx="2088000" cy="2736064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055422" y="3142002"/>
            <a:ext cx="2088000" cy="2736064"/>
          </a:xfrm>
          <a:prstGeom prst="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281734" y="3142002"/>
            <a:ext cx="2088000" cy="2736064"/>
          </a:xfrm>
          <a:prstGeom prst="rect">
            <a:avLst/>
          </a:prstGeom>
        </p:spPr>
      </p:pic>
      <p:sp>
        <p:nvSpPr>
          <p:cNvPr id="10" name="제목 4"/>
          <p:cNvSpPr txBox="1">
            <a:spLocks/>
          </p:cNvSpPr>
          <p:nvPr/>
        </p:nvSpPr>
        <p:spPr>
          <a:xfrm rot="20281327">
            <a:off x="6099775" y="3708742"/>
            <a:ext cx="5099019" cy="1709332"/>
          </a:xfrm>
          <a:prstGeom prst="rect">
            <a:avLst/>
          </a:prstGeom>
        </p:spPr>
        <p:txBody>
          <a:bodyPr vert="horz" lIns="99569" tIns="49785" rIns="99569" bIns="49785" rtlCol="0" anchor="ctr">
            <a:no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사망자 수 </a:t>
            </a:r>
            <a:r>
              <a:rPr lang="ko-KR" altLang="en-US" sz="3600" b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감소</a:t>
            </a:r>
            <a:endParaRPr lang="en-US" altLang="ko-KR" sz="3600" b="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교통사고 발생건수 </a:t>
            </a:r>
            <a:r>
              <a:rPr lang="ko-KR" altLang="en-US" sz="36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유지</a:t>
            </a:r>
            <a:endParaRPr lang="en-US" sz="3600" b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0199662" y="5780163"/>
            <a:ext cx="1170072" cy="461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굴림" pitchFamily="50" charset="-127"/>
              </a:rPr>
              <a:t>출처 </a:t>
            </a:r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굴림" pitchFamily="50" charset="-127"/>
              </a:rPr>
              <a:t>: TAAS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0.1-2 </a:t>
            </a:r>
            <a:r>
              <a:rPr lang="ko-KR" altLang="en-US" dirty="0" smtClean="0">
                <a:solidFill>
                  <a:schemeClr val="bg1"/>
                </a:solidFill>
              </a:rPr>
              <a:t>분석 방향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</a:pPr>
            <a:r>
              <a:rPr lang="ko-KR" altLang="en-US" sz="2400" i="0" dirty="0" smtClean="0">
                <a:solidFill>
                  <a:schemeClr val="tx1"/>
                </a:solidFill>
              </a:rPr>
              <a:t>· 과제</a:t>
            </a:r>
            <a:r>
              <a:rPr lang="en-US" altLang="ko-KR" sz="2400" i="0" dirty="0" smtClean="0">
                <a:solidFill>
                  <a:schemeClr val="tx1"/>
                </a:solidFill>
              </a:rPr>
              <a:t>1 : </a:t>
            </a:r>
            <a:r>
              <a:rPr lang="ko-KR" altLang="en-US" sz="2400" i="0" dirty="0" smtClean="0">
                <a:solidFill>
                  <a:schemeClr val="tx1"/>
                </a:solidFill>
              </a:rPr>
              <a:t>교통사고 </a:t>
            </a:r>
            <a:r>
              <a:rPr lang="ko-KR" altLang="en-US" sz="2400" i="0" dirty="0">
                <a:solidFill>
                  <a:schemeClr val="tx1"/>
                </a:solidFill>
              </a:rPr>
              <a:t>위험지역 </a:t>
            </a:r>
            <a:r>
              <a:rPr lang="en-US" altLang="ko-KR" sz="2400" i="0" dirty="0">
                <a:solidFill>
                  <a:schemeClr val="tx1"/>
                </a:solidFill>
              </a:rPr>
              <a:t>100</a:t>
            </a:r>
            <a:r>
              <a:rPr lang="ko-KR" altLang="en-US" sz="2400" i="0" dirty="0" smtClean="0">
                <a:solidFill>
                  <a:schemeClr val="tx1"/>
                </a:solidFill>
              </a:rPr>
              <a:t>개소</a:t>
            </a:r>
            <a:r>
              <a:rPr lang="en-US" altLang="ko-KR" sz="2400" i="0" dirty="0" smtClean="0">
                <a:solidFill>
                  <a:schemeClr val="tx1"/>
                </a:solidFill>
              </a:rPr>
              <a:t>(50m</a:t>
            </a:r>
            <a:r>
              <a:rPr lang="ko-KR" altLang="en-US" sz="2400" i="0" dirty="0" smtClean="0">
                <a:solidFill>
                  <a:schemeClr val="tx1"/>
                </a:solidFill>
              </a:rPr>
              <a:t>반경</a:t>
            </a:r>
            <a:r>
              <a:rPr lang="en-US" altLang="ko-KR" sz="2400" i="0" dirty="0" smtClean="0">
                <a:solidFill>
                  <a:schemeClr val="tx1"/>
                </a:solidFill>
              </a:rPr>
              <a:t>)</a:t>
            </a:r>
            <a:r>
              <a:rPr lang="ko-KR" altLang="en-US" sz="2400" i="0" dirty="0" smtClean="0">
                <a:solidFill>
                  <a:schemeClr val="tx1"/>
                </a:solidFill>
              </a:rPr>
              <a:t> 제시</a:t>
            </a:r>
            <a:endParaRPr lang="en-US" altLang="ko-KR" sz="2400" i="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2400" i="0" dirty="0">
                <a:solidFill>
                  <a:schemeClr val="tx1"/>
                </a:solidFill>
              </a:rPr>
              <a:t>· </a:t>
            </a:r>
            <a:r>
              <a:rPr lang="ko-KR" altLang="en-US" sz="2400" i="0" dirty="0" smtClean="0">
                <a:solidFill>
                  <a:schemeClr val="tx1"/>
                </a:solidFill>
              </a:rPr>
              <a:t>과제</a:t>
            </a:r>
            <a:r>
              <a:rPr lang="en-US" altLang="ko-KR" sz="2400" i="0" dirty="0" smtClean="0">
                <a:solidFill>
                  <a:schemeClr val="tx1"/>
                </a:solidFill>
              </a:rPr>
              <a:t>2 : </a:t>
            </a:r>
            <a:r>
              <a:rPr lang="ko-KR" altLang="en-US" sz="2400" i="0" dirty="0" smtClean="0">
                <a:solidFill>
                  <a:schemeClr val="tx1"/>
                </a:solidFill>
              </a:rPr>
              <a:t>연령대별 사고 </a:t>
            </a:r>
            <a:r>
              <a:rPr lang="ko-KR" altLang="en-US" sz="2400" i="0" dirty="0">
                <a:solidFill>
                  <a:schemeClr val="tx1"/>
                </a:solidFill>
              </a:rPr>
              <a:t>유형 </a:t>
            </a:r>
            <a:r>
              <a:rPr lang="en-US" altLang="ko-KR" sz="2400" i="0" dirty="0" smtClean="0">
                <a:solidFill>
                  <a:schemeClr val="tx1"/>
                </a:solidFill>
              </a:rPr>
              <a:t>&amp;</a:t>
            </a:r>
            <a:r>
              <a:rPr lang="ko-KR" altLang="en-US" sz="2400" i="0" dirty="0" smtClean="0">
                <a:solidFill>
                  <a:schemeClr val="tx1"/>
                </a:solidFill>
              </a:rPr>
              <a:t> 사고 유형 </a:t>
            </a:r>
            <a:r>
              <a:rPr lang="en-US" altLang="ko-KR" sz="2400" i="0" dirty="0" smtClean="0">
                <a:solidFill>
                  <a:schemeClr val="tx1"/>
                </a:solidFill>
              </a:rPr>
              <a:t>&amp; </a:t>
            </a:r>
            <a:r>
              <a:rPr lang="ko-KR" altLang="en-US" sz="2400" i="0" dirty="0" smtClean="0">
                <a:solidFill>
                  <a:schemeClr val="tx1"/>
                </a:solidFill>
              </a:rPr>
              <a:t>교통안전시설물간의 인과관계 분석</a:t>
            </a:r>
            <a:endParaRPr lang="en-US" altLang="ko-KR" sz="600" u="sng" dirty="0" smtClean="0">
              <a:solidFill>
                <a:schemeClr val="tx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011452"/>
              </p:ext>
            </p:extLst>
          </p:nvPr>
        </p:nvGraphicFramePr>
        <p:xfrm>
          <a:off x="609521" y="2925738"/>
          <a:ext cx="10971372" cy="338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13">
                  <a:extLst>
                    <a:ext uri="{9D8B030D-6E8A-4147-A177-3AD203B41FA5}">
                      <a16:colId xmlns:a16="http://schemas.microsoft.com/office/drawing/2014/main" val="921184046"/>
                    </a:ext>
                  </a:extLst>
                </a:gridCol>
                <a:gridCol w="9734159">
                  <a:extLst>
                    <a:ext uri="{9D8B030D-6E8A-4147-A177-3AD203B41FA5}">
                      <a16:colId xmlns:a16="http://schemas.microsoft.com/office/drawing/2014/main" val="2509186821"/>
                    </a:ext>
                  </a:extLst>
                </a:gridCol>
              </a:tblGrid>
              <a:tr h="1692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과제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923560"/>
                  </a:ext>
                </a:extLst>
              </a:tr>
              <a:tr h="1692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과제 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600485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2134766" y="3069754"/>
            <a:ext cx="2304256" cy="13681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bg2">
                    <a:lumMod val="25000"/>
                  </a:schemeClr>
                </a:solidFill>
              </a:rPr>
              <a:t>교통사고격자 기준 병합 데이터 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4766" y="4797946"/>
            <a:ext cx="2304256" cy="13681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bg2">
                    <a:lumMod val="25000"/>
                  </a:schemeClr>
                </a:solidFill>
              </a:rPr>
              <a:t>사고유형 기준 </a:t>
            </a:r>
            <a:endParaRPr lang="en-US" altLang="ko-KR" sz="18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bg2">
                    <a:lumMod val="25000"/>
                  </a:schemeClr>
                </a:solidFill>
              </a:rPr>
              <a:t>병합 데이터</a:t>
            </a:r>
            <a:endParaRPr lang="en-US" altLang="ko-KR" sz="18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차대차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차대사람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차량단독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15086" y="3167162"/>
            <a:ext cx="2664296" cy="11521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분류 분석 </a:t>
            </a:r>
            <a:r>
              <a:rPr lang="en-US" altLang="ko-KR" sz="1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1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 모델링</a:t>
            </a:r>
            <a:endParaRPr lang="en-US" altLang="ko-KR" sz="1800" dirty="0" smtClean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  ∙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</a:rPr>
              <a:t>XGBoost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∙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회귀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분석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015086" y="4797946"/>
            <a:ext cx="3240360" cy="13681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군집 분석</a:t>
            </a:r>
            <a:r>
              <a:rPr lang="en-US" altLang="ko-KR" sz="1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효율성</a:t>
            </a:r>
            <a:r>
              <a:rPr lang="en-US" altLang="ko-KR" sz="18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algn="ctr"/>
            <a:endParaRPr lang="en-US" altLang="ko-KR" sz="5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∙ 안전시설물이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많음에도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사고가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많은 지역</a:t>
            </a: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∙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안전시설물이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많고 사고가 적은 지역</a:t>
            </a: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∙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안전시설물이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적고 사고가 많은 지역</a:t>
            </a: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∙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안전시설물이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적고 사고가 적은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지역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583038" y="3753830"/>
            <a:ext cx="2880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583038" y="5482022"/>
            <a:ext cx="2880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759502" y="3167162"/>
            <a:ext cx="2664296" cy="28549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사고 발생 예측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교통사고 위험지역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</a:rPr>
              <a:t>100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개소 제시</a:t>
            </a:r>
            <a:endParaRPr lang="en-US" altLang="ko-KR" sz="16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추가 설치 위치 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</a:rPr>
              <a:t>&amp; </a:t>
            </a:r>
          </a:p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</a:rPr>
              <a:t>    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교통안전시설물 선정</a:t>
            </a:r>
            <a:endParaRPr lang="en-US" altLang="ko-KR" sz="16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11430" y="3753830"/>
            <a:ext cx="2880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399462" y="5482022"/>
            <a:ext cx="2880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77370" y="1485578"/>
            <a:ext cx="3213580" cy="1809077"/>
            <a:chOff x="910630" y="2020980"/>
            <a:chExt cx="3213580" cy="1809077"/>
          </a:xfrm>
        </p:grpSpPr>
        <p:grpSp>
          <p:nvGrpSpPr>
            <p:cNvPr id="6" name="Group 5"/>
            <p:cNvGrpSpPr/>
            <p:nvPr/>
          </p:nvGrpSpPr>
          <p:grpSpPr>
            <a:xfrm>
              <a:off x="910630" y="3050590"/>
              <a:ext cx="3213580" cy="779467"/>
              <a:chOff x="8547570" y="8814211"/>
              <a:chExt cx="3888432" cy="779467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8547570" y="8814211"/>
                <a:ext cx="388843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2800" b="1" dirty="0" smtClean="0">
                    <a:solidFill>
                      <a:schemeClr val="accent6"/>
                    </a:solidFill>
                    <a:latin typeface="+mj-lt"/>
                    <a:cs typeface="굴림" pitchFamily="50" charset="-127"/>
                  </a:rPr>
                  <a:t>제공 데이터 탐색</a:t>
                </a:r>
                <a:endParaRPr kumimoji="1" lang="en-US" altLang="ko-KR" sz="2800" b="1" dirty="0">
                  <a:solidFill>
                    <a:schemeClr val="accent6"/>
                  </a:solidFill>
                  <a:latin typeface="+mj-lt"/>
                  <a:cs typeface="굴림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828399" y="9347457"/>
                <a:ext cx="360760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ts val="1200"/>
                  </a:lnSpc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EDA &amp;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데이터 전처리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 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endParaRPr>
              </a:p>
            </p:txBody>
          </p:sp>
        </p:grpSp>
        <p:sp>
          <p:nvSpPr>
            <p:cNvPr id="20" name="Diamond 19"/>
            <p:cNvSpPr/>
            <p:nvPr/>
          </p:nvSpPr>
          <p:spPr>
            <a:xfrm>
              <a:off x="1951078" y="2020980"/>
              <a:ext cx="1000808" cy="1000808"/>
            </a:xfrm>
            <a:prstGeom prst="diamond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918742" y="2205658"/>
              <a:ext cx="1132685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367014" y="3789834"/>
            <a:ext cx="4248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 smtClean="0">
                <a:latin typeface="+mj-lt"/>
                <a:cs typeface="굴림" pitchFamily="50" charset="-127"/>
              </a:rPr>
              <a:t>제공 데이터 확인</a:t>
            </a:r>
            <a:endParaRPr kumimoji="1" lang="en-US" altLang="ko-KR" sz="1800" dirty="0"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 smtClean="0">
                <a:latin typeface="+mj-lt"/>
                <a:cs typeface="굴림" pitchFamily="50" charset="-127"/>
              </a:rPr>
              <a:t>시각화를 통한 데이터 이해</a:t>
            </a:r>
            <a:endParaRPr kumimoji="1" lang="en-US" altLang="ko-KR" sz="1800" dirty="0"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3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476814" y="1989634"/>
            <a:ext cx="10658952" cy="1368152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0.2-1 </a:t>
            </a:r>
            <a:r>
              <a:rPr lang="ko-KR" altLang="en-US" dirty="0" smtClean="0">
                <a:solidFill>
                  <a:schemeClr val="bg1"/>
                </a:solidFill>
              </a:rPr>
              <a:t>제공 데이터 확인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1QAAANWCAYAAAD5qc1WAAAAOXRFWHRTb2Z0d2FyZQBNYXRwbG90bGliIHZlcnNpb24zLjMuNCwgaHR0cHM6Ly9tYXRwbG90bGliLm9yZy8QVMy6AAAACXBIWXMAAAsTAAALEwEAmpwYAAEAAElEQVR4nOzdd3wUdf4G8OczuzO7s5tKQgcBQUR6LwKCAoody9lBUUEQ+9n7nXpnOT2902s/78Te+6nY+9noVRELSug9yc7W+fz+2EVjpISQZDbJ83698sJkJ7NPJMA+me/3M6KqICIiIiIiot1neB2AiIiIiIiovmKhIiIiIiIiqiYWKiIiIiIiompioSIiIiIiIqomFioiIiIiIqJqYqEiIqI9IiI+EQl6naOhEJGRInLGLo7ZT0ROqqNIRES0EyxURFRviUgHEelSxbeONfi8N4pIWU2db0+IyCEicvIOHusjIhdV+th5IqIi4q/CuUeIyMHb+XiuiDwhIiMyHxoPwBGRFtX4Erads2km279E5CERuUVEhm7nuGtFpEr3+xCRfUXkQBHpvaOvV0T+ISLf70FuEZFjReRZEfleRBwRiYvIGhF5R0QuFJHQbp72eADX7uKYowE8Xr3URERUk3b5DyoRUU0QkSYAmu3mpy1XVWcnj78GYN8qnqsEQJuqHCgifwTgqOrvq3ju7Z0jCKD9bnxKQlW/qcZTjQfQBdt/cT0CwJ8B3F2N8wLAVADFAN6o9PEAgBMBzADwfjXP/RMRORbAdACRzPm2AjgIwNUi8hSACaoa243zHYb017xPhQ+vF5EbVPVve5q3wvOEADyXyfoMgEsBrAAQB9AawIEAbgRwkYiMVdWvauq5iYgoe7BQEVFdmQzgj7v5OcMBfLSLY/6tqmdXL9IODQGwp1egugP4YjeOX47dK2B1QTJvtfcEIh0APAbgJQBnqGqkwmNHAngW6as111XxfMciXW7eBDARwJdIF+nJAO4VkWaqeuNu5LMAfA7gQ1U9v9LDNwEYCeAAVf200mOzAbwsIncA+BjAkwB6b+f8ZwB4YAfPXflK3JOqusNlfiJyHICHAPRS1WU7Oo6IiGoWCxUR1QlVvRXArVU5VkRGI/2CuCrOEpGzqnDcPap6URXPucdUdSaqWEZE5F4AR+zB07UQkSu38/FfLZnbTc0BNN3Dc+zKYUhf8bqwYpkCAFV9WUSeBzAOVShUImICuA/pq1xjVXVbIdkAYFpmmeY1IvKgqn5XxXzXA8gDsL3/v8cDeHk7Zari17BKRP4K4C4R6bSdovM8gB1+fiVbd/agqj4rIicCeEBERqiqW8XzEhHRHmChIqL67hlU7erFxt04py/zVl8UIv3ivrKdLbG8XERcAJtU9Z+VH8wsZ+sPICQi7VR1+XbOYWaWNprVCZ0RzfzaBMCq7TxehPRSwKoYCKAFgEkVylRFdwC4HMChAHa59E9EWmaOn6Cq5ds5JICf8+/MtmWrgcoPqOoWAFsyz9cCwEkAOgIIIn3V8r+qOjfzeHMR6ZL51B0V3UsAfAfgOABPVyEbERHtIRYqIspmVRk+sEVVv6zh5y0CYNfwOWvTElXtX/mDmYEUf97B50zI/LocwK8KFYCzASQBfA3gBgBnbueYf2Xe9sQLSF+5fFhETtn2e5kpalcDGAXgnCqeq3nm12+396Cqrs9cparq8IxpANYgXdq35x0AR4pIe1X9fnsHiIgNYBLSe/h2+H0qIuchXfiiAOZmfh0D4CYReRDAWUj/4GDazgKr6goReQbARWChIiKqE5zyR0TZaNsVj0QVjj0rM7WuKm+ddnWyzAv5fQB0y+yfqQsmqva11qTuqtpFVQ+p/EDmKsjvAPwJ6b1H4zMv+Cu7DECHzK/VoqobABwMIARgkYgsE5E5ANYifXXoalWtamlbl/m13fYezAxGycmcuyomAnhAVZM7ePwypJcTfi4i14lIdxHJF5GQiHQSkUkAZiE9OOV0VU3tIFdXAPcgvV+staoeqKqHIv3/9lwApwM4W1XPU1VRVQFw1U5y/wvA/iLSuYpfJxER7QFeoSKiOiUizQEcCeAFVV2f+VgPAINU9f7MYduKzK6WUx2KXy+j+k/m1+1dUdnesrXKDsHPS/4OBfDiDo7zyy/vA/RmphzskIi0BRBX1TWVHgri52Vh1bGPiMzYzse3Wyx2RkT2AvAqgDkA/qiqKRGZBuDvIlKMXw4WWa+q34vI+mqlzlDVOZlSMRRAT6R/T1cAeHtX/08r+QzpsnQ+0hMgK7sIQGoHj/2CiOwDoBXSV6F2lLtERPoC+C2A05AuoRX3za0B8F8AR+1iSMT+SP+A85qK+8gyyxb/LiKXABiG7V9J3J5PAMQAHABgaRU/h4iIqomFiojq2j4A/g/pZU3bXogfgvRyp8qFaqd7Z7Y3WEBEIpnHqrsM8BwAbyG93PAi7LhQBfBzXiA9IntXL/5fRnrZV+VJbXtSqF4BsHoHjy3MPF4lInIC0lc3lgAYt+2Kiqr+S0QSAP6O9PTD6dXMWvG5DKSvShlIlxAf0i/+v0f6998G0DFTtvMzby/s7JyqGheR8wE8kRm3flPmnK2R/n39LYDbqziefijSVw13OjAiswfqegDXi0gO0nubDKT3plV1396PmV+7oVLpz1xVawHgRxG5FuniBqT3nO0oU1REvsh8Dffv6DgiIqoZLFRElI0KM7/+qqBkrqDs7EapocxxXXZyTLmq/lj5gyJyINJXpcYic08kETlNVR/ZwTlydvIcu6MYuy5j26Wqj2P3bvA6H+lJeNubALcIwD8A3Kiqv7g6qKoPiMiHAL5Beo/ZnmqLdHnalRTSJa4U6fHlO6WqT4lIHMBfkP5at9mK9KS+O3cj35rK/x928dxlqN64/Tczb49k7oH2MdJXZ7sBuALAZqS/nr74+d/tYUjvL9uR5Uh/DUREVMtYqIgoGxUhPRBh83YeewjpG9buypKdPPY2gNEVPyAiRQAeBvCsqr6e+dg/APxDRGar6uIqPGd1NUfVR2dvV2Y5XnEVDl0L4N7tjdRW1UXY/njwbY8vyzzXJgB9APyQeeh7pPf/VLl8ZD73CKR/n+NIL1GLAjgB6RJRjHRp/cU5RXY9iV5VXxCRlzMZWyH9ffTFLm4SXVkRfr6CWvH5WyJ9tWxPxFX1p8EZquqKyBFIL1OdiPTvQQDpUvQSgDszy2NfzbwhMyZ/Z4VqA9KFjIiIahkLFRFlozkA/ra90deqOrKmn0xEAkiXKeCXU9QuBTAA6Ru0Hl4L0wS3+Rh7WKgAnIf0NL4qERFzJ8MWKh7XAenBFAcC6IT0PZkU6TH0X4nI6wDuV9XtjW3foczv7a+WI4rIAZnHN2TePwrAQRUOGVjF86cAzNydTJWEsf0lp39EekjEnvgG6f+XP1HVONJXB/9R8eOZe2uFRCQP6YK5bbDFxwBu2clzlCH9NRARUS3jlD8iyjqqOkNVL6zKsSIySET+LiJzRGSjiCREJC4iG0RktojcJyIDdvL5xUhfsRqJ9L6hnwZGZAYEHIX035Wficihe/SF7YCqnqOqD+zhOW7cNgFuZ29ID2yoksyUui+R/n/zMIBjkV52NgDAeAAzkL6qslREfjUtcDeep5OI3Ji5D1NlxUiXj21vO9w7VOmc60Xk6upmArBpe8+lqmds5//pGqRvHF3547/JfNo+lR7b6bRJETlWRJ4TkRKkr9xtRvpeVXER+V5EHgMQUNVrd3KaoszXQEREtYxXqIio3hKRG5C+KvM00ntjvkF6r4wgfSWlE9ITBT8TkWtV9Q/bOc1UAN0BjFXVX13RUNVVIrI/0gMR9mQSX63KjHsPVuHQKt1fKzPl7h8A7lPVC3Zw2FsichfSk+yeEpE2qlpapcC/1Anp38cXKj+gqv/Bz5MbkRnMcFMVzpmDn4eb7MxSAAXb+fgGVG0JZY0SkSeQLq7/QfrK4NdIlylBeqlhFwDjALwuIn9V1Yt2cKoiVHNfHhER7R4WKiKqVSLyHra/5+mLyvthRGRHN/J9W1W3t+fpOgB3qeqlO/i8/wF4SETuAfA7EbkvM5XtJ6p6k4jcr6qrdvQ1ZErV4O0tQaxsJ1/vNr1E5MRdnOZXX28VXIndWPJXBX2RvjK30ytnmcl6jyB9E9p9AMzew+d9EOkrXztShvQVoRqhqnft4KHFAIpFpJWqrqyp59sZEekH4EQAF6rqX7ZzyGoAXwF4UUS+B3CjiNylqj9s59heSO+/IiKiWsZCRUS1bQJ2PpWvKsprIsiO7KxMVThml2Uqw8uvdyvSN5HdpSrsn5qD9CTAiZn/3q7MHp9TMs/9ddVi7jTXJuxkqZqq3g3g7j19nir4EOmvfwR2b4rinohnfq3K9MhcpPP96vcxMzhjHwAf1Fw0IiLaERYqIqpVO/jpeU2cd4OI3IT0/X/aIH2Ppx0t+TsewHWVr07VUq5a+XqrSLD95Wu/PlAkparrdvS4qi4VkfMA3JPZg/YI0mPINyJ95aopgP5I76FqCeCUai73q6i9iFR1UuDaKtznqXgX4/MrWlXx+0NVN4vIJ0jvoauTQqWqC0TkXgA3i0hvpL+nlyH9PQ2kf2/3BXAMgMMB/G4HV8+ORGbsf21nJiIiFioiqsdU9XciMgPpqyiXAWiH9E/ugfR9i74H8AmAQar6hSch61Yudj4uvqI7kZ5iuEOq+ncReQvAJKSvvFWc8rcJ6YEVjwL4V8VhHnvg+d049jIAf9rFMdPwy6mNOzMRv75h8T0AHhWR1qpashvZqk1VzxeRp5G+ge+lAPZC+vdVkS5Wy7Hr7+kLADxYFz9AICIiQKq+ioWIiAAgc+Vmoqr28zoL1R4R8SF9s+PXqzp10msicjSApwB023bfMCIiql0sVERERDsgIoOQ3os0UlU/8TrPzohIAYCFSI9wv8PjOEREjQYLFRER0U6IyAkALFV9xOssO5MZ7z8UwJ2q6nqdh4iosWChIiIiIiIiqibD6wBERERERET1FQ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UZ0TkQKvMxAR1QQWKiIioiwjIs1FZP8K7x8oIvlV+LxjauI8u3iOf+7GsUERmb6Dh+/fkxxERNnC73UAIiIiShORIgBDAHQA0E9EmgBYBuAQAN8B2JI5bj6AjZlPuxXAaap6GoATATxf1fPsRq4TAUwFIACGikh3AAkAz6vqPZljpgPYG4ALoCWAaQA+2sF5AGCYiHwEIFnpPDkAlmbeKjpHVb/andxERHWBhYqIiCh7KNIFI450MUlmfq1ssaqetO0dETmtmuepqnkA/g5gFIDHAXQFMBvAXBERVdXMcQeralREzgYwGcDhlc7zAoDlAE4B8BqATgCeAvBZFTI0BcBCRURZh4WKiIgoS6jqRgAzRGQYgPaqOgMARMST81TQBcBaAFNVNZU5V28APVV17g4+5zkAXwC4rsLHTgWwCcAVquqIiAXgCACXisgNAHyZ4zpnfp0O4IxtnywilqrGq/tFEBHVBhYqIiKi7HMkgB4i4ttWYADcIiJPqupL2/sEEbkfQN6enmc75x0L4KIK71d+3FDV6dueT0QSAHojvU+7TYXj+iC9JBBIL0McA+DNCqc6EMA6/PKq1kwA51V4/yNUWkZIROQ1FioiIqIskrmqlARwC4C7ROSSzEPXqOr3O/o8VT1bRJ6oznlEpCuAv2XePV9VF1Q47wwAM6oQ/VYALTL//QzSywQdAP/InGcOgDkiMgjAxQA6AigB8H+q+lqFLCVIX92qjHuoiCgrsVARERFlCRHZD8AEZJbWZZbEnbmdQ0OZaXspAIv34DwAAFVdDGDkTnL1BnB3pQ+3BXCiqs7MnONLETkMwJOqWpL5PAFwfYXzhAHcAeBsAOMBtALwNxH5SlW/zZxnY+UsInIpgNwd5SMi8hILFRERUZZQ1SVID3PY9v67AN4VkVsrHXdUxfdFZHB1zrMbueZi+yWnsmYAzAqfpwB+qPC4hfQeqq8zjy0XkeWoUJZEpAXSe6++qXTul6uTnYiotrFQERERUU16QkSiFd5fp6q/AQBV3SQiLwF4X0SSSL8OeVVV51XhvF3BKX9ElIXk50mnRERERFUjIgEAyQrDLoiIGiUWKiIiIiIiomoyvA5ARERERERUX7FQERERERERVRMLFRERERERUTWxUBEREREREVUTCxUREREREVE1sVARERERERFVEwsVERERERFRNbFQERERERERVRMLFRERERERUTWxUBEREREREVUTCxUREREREVE1sVARERERERFVEwsVERERERFRNfm9DkBERN4SER8AE+l/E8xq/Hflj/kBRAGUZt7KKvx3KQBHVbVuvjoiIqLaxUJFRNTAZApSEwDNKrw1Nww0t21jL58PrRVonkpqUTyuBQAChoGUYcA1DFGfD67hE9dnQH0+UZ/v51/9foHhA/x+gc8nMP0//bf4TYHphxg+kVhM3fJyVyPlLhzHlWhUjWjU9SUSaqZS8JmWxPw+cXw+cQwD5SLpsqWKra6LTYmEborHdRN+LmEbAfyQeVvLQkZERNlC+G8SEVH9ICJ5ADoDaI1MUQoGpY1pSlsRtHBdNE0ktDAe13AgIPHcXCNRUOBzi4r9RnGRzywq9gcKC3xSUOhDQcHPb+GwQETq7OtIpRSO48JxFJGIC8dxEYlkPhZxEXE08zFXy8vcRHm5m9ywMZVcsyapGzckA7GY+oNBWe/3ywrXxbeRiPul62I5fi5cP6hqtM6+ICIiatRYqIiIsoiIGADaAugCYF/bll5+U3on4rp3Mqnhps38Tovmfi0q8pvFxb5AYRO/L12MDBQW+FBQ6EN+vg8+X90VpLoWjbpYuzaZfluTxJq1SbekJOGsLEkk161L+bZsSdmmKRHLktUi+D4a1aXxuC5DhcIFYB2vchERUU1goSIi8oCIhJG+2rSvYaBrOGz0U0UXx3Hb2raRaNPGTOzd0Qp0aG8F2+5lom1bC02b+mAYDbco1RTXVWzalPqpdK1Zk8SqVclYyYpEbM2ahG7YkAokEmqEQsZ3yaR+5jj6CYC5ABaoarnH8YmIqJ5hoSIiqkUi0hLAfgC6BIPS07KkdyKhneJxzS9u6o+0b2dJx05WeK+2ptF2Lwtt2pgIhzmAtbaVlbn47rs4vvkmhi+/jEW+XBJLrFqVCAeDstYwZG5ZmfuRKuYAmKuqq73OS0RE2YuFioiohoiICaA3gCG5ucbBiYQOARBq29aM7b23ZXXY27LbtrXQtq2J5s39DXpZXn2UTCp+/DGBb5bFsPTrWGLJ4ljku+/iAVXEAwFZ7Dj6cSKhM5G+mvW1qqY8jkxERFmAhYqIqJpEpCmAIaYpBwSDMtpx3P2aNvVHe/WyrZ69gsFu3YJo1cpfpwMfqGapKjasT2HZN3EsWxZzlyyOlX/9dUy2bk1Ztm18m0rpZ5GIfop0yZrLYRhERI0PCxURURVkRpF3BbB/To4xxnV1aDKJJp07B6J9+gbD3bsFfV32C3K5XiNRXp5ZMrgshi+/jDlLlsQSq1cngrZtLHYc97/JJN4B8KmqOl5nJSKi2sVCRUS0HSJSAGCQz4eh4bBxSMRxexbk+xI9egZ9vXrZoW7dgmjXzuSQCPpJJOJi4cIo5s51kp9/FomsWJEI2rbxpeO4ryaTeBvAJxx6QUTU8LBQEREBEJF8AKNtW44yDBkZi7kt997bivTpa4d7dA/69+saRH6+z+uYVI84jovFi6KYMzea/OLzSGT58rht28ZSx3FfTCYxA+krWAmvcxIR0Z5hoSKiRknSG5t6GAYOC4eNE6NRt+u+XYLR4cPCuT16BmXvvS34/bz6RDUnGnWxeHEMM2dGkv/7OBJZsyZhBYPGp6Wl7rMA3gSwlPfGIiKqf1ioiKjREJE8AKNDITnWdXGYbRvm/kND5v77hwO9egURDHL/E9WdzZtTmDPbwaefRSJffB5BPK6OYeD1SERfAvC2qq73OiMREe0aCxURNWgi0kEE43JyjNOiUbf7vvsGosOH5+QOGmRL6zYmJ/BRVlBNj2yfNdPB//5XXrpoUSxgWbKkvNy9XxXPquoqrzMSEdH2sVARUYOSWcrXx+/HsYGAcYqqthw6NKzDDwjbffrYsG1ehaLsF48rZs2M4K23yyKffhLxmZYsKS9z/81yRUSUfVioiKjey9xQ94BgUE4AcFw4bARGjswJDD8gbO63X4A30KV6jeWKiCi7sVARUb2UuS/UgaGQnJNM4rCWLf3Jgw7KyRk2LGzs1Y5L+ahhYrkiIso+LFREVK+IyD6WJWcZBs4uLvZbRx6VlzNiRFiKi/1eRyOqUyxXRETZgYWKiLJe5h5RJ+TkGOe7rnY6ZGyu79CxudbeHQNeRyPKCixXRETeYaEioqyUWdJ3UDgs58bjGNunTzB55JF5OQMGhnh/KKKd2EG5+pcqHlXVrV7nIyJqaFioiCiriEjnbUv6mjb1m0cdlZdz0Kgcyc/3eR2NqN7ZVq5eeaW0fNYsx/D78ZTj6J9VdZ7X2YiIGgoWKiLyXGZJ34k5Ocb5quh4yCE5vrGH5ll77215HY2owdiwIYlXXilNvvD8lngqhW/Ly93bATytqlGvsxER1WcsVETkicySvlHhsHFuPK6H9OtnJ484Ijen/wAu6SOqTamU4tNPInj6mS2lS7+KQQT/jsX0XlX9xutsRET1EQsVEdUpEWlrWXK+YeDsZs38/qOPzssZeSCX9BF5oaQkgZde3Bp/9dWtrmHIrPJy9w4Ar6hq0utsRET1BQsVEdUJEekTCsl1qRQOPfTQXDn8iLxAhw5c0keUDWIxF++/X46nn9pSumpVIp5M6l+TSfxTVVd7nY2IKNuxUBFRrZH03XUPDoeN3xkGepx4UkHgiCNyfTk5vBpFlK2WLYvh+ee2RN99t1xMU94uL3f/BOA95QsGIqLtYqEiohonIhaAk0MhuTE/31c8fkJhzoEH5sA0uTeKqL4oK3Px1pul+vTTW8pLS1ObHUfvVMV0Vd3sdTYiomzCQkVENUZECvx+TPX55LJOnSxz/ITCnH79bKQvVBFRfaSqWLAgimef3VL+xeeOz+fHk05Eb1TV773ORkSUDVioiGiPiUi7QEAuU8WZQ4aE9ORTCkKdOgW8jkVENWzTxiSee25r4vnnt6QMA89FIno9pwMSUWPHQkVE1SYifcNhuS6ZxNjDD881jv9NgdWsmd/rWERUy0pLU3j2mS3JZ57ZkjQMvByJ6LWqutTrXEREXmChIqLdkhk0MTYcNm40DHQ/6aSC4OFH5Bk5OYbX0YiojpWVuXj+uS3Jp57anBTBa5litdjrXEREdYmFioiqREQCyAyaKCjwFY2fUJgzciQHTRARUF7u4sUXt6SeeHxzXARvl5fr1aq6wOtcRER1gYWKiHZKRHwimBAIyB2dOgUCp40v4KAJItoux3Hx0ktbU489ujkO4IPycvdKVZ3rdS4iotrEQkVE25VZ2nekbctf2rY1i847rzina7eg17GIqB6IRl389+Wt7iOPbI6p4n+ZYjXT61xERLWBhYqIfkVEhoZCcm9+vq/TtGlFOYMGh3hFioh2Wyzm4tVXSt2HHtoUdV18UV7uXqGqn3mdi4ioJrFQEdFPRKRrKCx3m34ZOvmcInv06Bzx+VikiGjPxOMuZrxWqtMf3OSkkpidKVb/8zoXEVFNYKEiIohIG9uWWwEcO358oTXumDyfZXFqHxHVrERC8cYbpfrAA5ucRFznl5e701R1tte5iIj2BAsVUSMmIoWBgFwLYOrRR+f5Tjm1wMrJ8Xkdi4gauGRS8dprpXr//22Iui6edRz9raqu9ToXEVF1sFARNUIiYvv9uMAw5NoRI8O+s85sYhc35Q15iahulZWlMH36pthrr5YmUym9MZnEX1Q17nUuIqLdwUJF1IhUHIHeo0cwOGVqUbhdO8vrWETUyP3wQxz33L2+fOnS2CbH0cmq+prXmYiIqoqFiqgRyIxAP8K25S9t2pjF551fnNONI9CJKIuoKj77zMHdf15XHom4n0ciOkVVl3qdi4hoV1ioiBo4ERkcCsnf8vJ8nadNKwoPHsIR6ESUvRIJxXPPbUk9/NCmOID7o1G9TlW3eJ2LiGhHWKiIGigRKbRtudvnl+OnTimyR4/hCHQiqj82bUzin//c6Hz4YXk8HtffquIBVXW9zkVEVBkLFVEDk1ned0IgIP8YNSonOPmcomBODkegE1H99NVXMfz5rnVlK1cmVkQieraqfux1JiKiilioiBoQEWkfCskD+fm+AVdd1SzclfukiKgBUFW880457rt3fSSZ1NcjEb1AVVd4nYuICGChImoQRMRvmrjEMOSGU04tsE44ocBvmlzeR0QNi+O4eOyxzYnnnt2SUMUd8bjepqqO17mIqHFjoSKq50Skfygkj3boYLW+/Ipm4datTa8jERHVqtWrE7j3rxsic+c6ZdGoTlXV57zORESNFwsVUT0lIrnBoNxu+HD6+ecVB0ePyRFO7yOixmTuHAe33762vKzMfScS0TNVdb3XmYio8WGhIqqHROSoYFD+s//QcGjatCI7P9/ndSQiIk/EYi7+ff/G2CuvlDqxmE5U1Re8zkREjQsLFVE9IiKtQiG5PxQyRlxxZbNQnz6215GIiLLCggVR3Hzzmkik3H3NcXSSqm7yOhMRNQ4sVET1gIgYPh+m+v1y27HH5VvjxxeYlsVR6EREFTmOi3/9c2PsjTdKy2MxHa+qr3qdiYgaPhYqoiwnIj1CIXm0dWtz7yuvbBZu197yOhIRUVabO8fBLbesjUSj7guOo+eq6havMxFRw8VCRZSlRCQQCMjNhoFp55xTFDjs8FzDMDh0goioKiIRF3+7b0P0vffKyqJRPUVV3/Q6ExE1TCxURFlIRLrYtrzUo2ew9W9/2zRUVOT3OhIRUb00c2YEf/zD2kg8rk85jl6gqqVeZyKihoWFiiiLiIgYBs40TfnLlKlFwSOOyDU4Cp2IaM+Ulbn461/XOx9/VL41GtWTVPU9rzMRUcPBQkWUJUQkPxSSB/MLfKNvuqlFuD33ShER1ahPPynHbbetcxJJfTjq6MWqGvE6ExHVfyxURFlARAYFg/LiQQfl5E87rygYCHCCHxFRbdi6NYV77l7vfPZZZFM0qieo6sdeZyKi+o2FishDImKYplxlmrjm8iua2cOGhb2ORETUKHz0UTnuuH2dk0rp/dGoXqGqjteZiKh+YqEi8oiItAyF5Jk2bcxeN9zYIty8OQdPEBHVpc2bU7jrznWROXOctY6jh6rql15nIqL6h4WKyAMicmggII8f/5v80IQJhabPx8ETREReeeWVre7f7tvgxON6huvqM17nIaL6hYWKqA6JSCAYlDsDAZl4/Q3NQ7162V5HIiIiAEuXxnDN1asjjuP+OxrVS1Q16XUmIqofWKiI6oiI7GPb8nL37sG2V17VLJSf7/M6EhERVbBlSwq//92ayNdfx5ZEInqEqq72OhMRZT8WKqI64PPJ6aYp902e3MQ+6ug83luKiChLpVKKhx7alHjm6S2lsZgeraofeZ2JiLIbCxVRLRKRXNuWB/LyfGNvurlFeO+9eW8pIqL64LPPIrjl5jVOPK7XJJO4W/mCiYh2gIWKqJaISL9gUF4aMSLc5PwLioPBIO8tRURUn6xalcA1V68uX7cu+bbj6KmqWuZ1JiLKPixURLXAMOTkQEDuv+yypvaIkTlc30dEVE/F4y7+fNf66Icflq+JRnUsR6sTUWUsVEQ1SESMQEButm3jwttvbxHau2PA60hERFQDto1Wj8X0DFWOViein7FQEdUQEQnZtjzZqrV54K1/bBEubMIb9RIRNSQcrU5E28NCRVQDRKSVbcubAweGOlxxZVPbsrhfioioIeJodSKqjIWKaA+JSN9AQN44+ZSCvFNPLTA5Ep2IqGHjaHUiqoiFimgPiMhxwaA8dPkVTe0DDuDwCSKixuTzzyK4maPViRo9FiqiahARsSy5PhiUK267raW9T2cOnyAiaoxWrUrgyitWlW/YkHo8GtUpqpryOhMR1S0WKqLdJCJB25ZHmjX3j73ttpbh4mIOnyAiaszKylxcfdWq8u++i3/gOHqcqjpeZyKiusNCRbQbRKS5bcvrffrYna++ppnNm/USEREAxOOKP9yyxpk1y1niODpaVTd5nYmI6gYLFVEViUjPYFDeOu64/ILTzyg0DYNbpoiI6Geuq/j73zbEZswoXeU4OkJVf/A6ExHVPhYqoioQkSMDAXn8t79tGjpoFIdPEBHRjj311ObUg9M3bY7F9EBVXeB1HiKqXSxURDshImKauCwQNG744x9bhPbbL+h1JCIiqgfefadM//SndeWxmB6pqu95nYeIag8LFdEOiIhl2/KfoiL/uNtubxlu3pzDJ4iIqOrmzHFw/XWrnWhUz3BdfcrrPERUO1ioiLZDREK2LTO6dgv2u/HG5iHb5vAJIiLafd98E8Olv13lRKN6bTzu3uV1HiKqeSxURJWISK5ty1sDB4Z6XH1NM9vn45YpIiKqvjVrErjk4lWRLVtS/xeN6iWq6nqdiYhqDgsVUQUiUmDb8t7w4eF9f3tp0yDLFBER1YQtW1K44vJV5SUliRmOo6eoatzrTERUM1ioiDJEpNi25cMxY3I7nH9BUUCEZYqIiGpOLObixhvWOIsWRedEInqoqm71OhMR7TkWKiIAItLCtuXjI4/MazNpchOLZYqIiGpDKqW4++71sffeLVvuODpSVVd5nYmI9gwLFTV6ItImGJRPTjihoPn4CQUmyxQREdUmVcUjD29OPPnk5k3RqB6gql95nYmIqo+Fiho1EekQDMon48cXFp14UgHnohMRUZ2Z8dpW969/3VAWi+loVf3C6zxEVD0sVNRoiUjnQEA+njy5SeHR4/J9XuchIqLG55P/lePmm9eWxWJ6EEsVUf3EQkWNkoh0DwTkg/PPL8ofe2gebzJFRESeYakiqt9YqKjREZG+gYC8+9vfNs09aFQON0wREZHnWKqI6i8WKmpURGRIICBvXH11s5yhw8JexyEiIvpJplSVxmI6iqWKqP5goaJGQ0RGBoPy3+tvaB4eODDkdRwiIqJfYakiqn9YqKhREJFDgkF57uabW4R697G9jkNERLRDLFVE9Qs341ODJyJH27Y8f9vtLVmmiIgo6w3ZP4xrr22WGwjI2yIywOs8RLRzvEJFDZqIjAuF5LE/3dnK7tw54HUcIiKiKqtwpWqYqs73Og8RbR8LFTVYInKQbcvLd97VKsQyRURE9dF775XpHbev2xKL6WBV/crrPET0a1zyRw2SiAwIBOWlm29pwTJFRET11siROXLBhcV5waB8LCIdvM5DRL/GQkUNjoh0DQTkrWuvaRbu1Yt7poiIqH475JBcY9KkJgXBoPxPRFp7nYeIfomFihoUEWkXDMoHF11cnDtkf95nioiIGoajx+X7ThtfWJwpVc28zkNEP2OhogZDRJoHg/LxmWc1KRgzJle8zkNERFSTTjqpwH/ccfktbVs+FpEmXuchojQWKmoQRKTAtuXD43+T3+zYY/N9XuchIiKqDWdMLDQPPTR3L9uW90Uk1+s8RMRCRQ2AiARDIXl7zJjcvU4/vdD0Og8REVFtERFMPbfIGjkyp1MoJG+JiOV1JqLGjoWKGoLceFy79u4TDIhwpR8RETVsIoKLLi4Odu8e7G7b8pDwHz8iT7FQUb2nquuSSQy97dZ1m//78taU13mIiIhqm88nuO765qGmTf1HWJZc63UeosaMN/alBkNEOgWD8uEJJxQUjZ9QYPIHdkRE1NCtX5/EOZNXRLZudc9wXX3a6zxEjRELFTUoItLCtuWDg0bl7HXBBcUBn4+lioiIGrZly2K46MKVkWhUD1LVz7zOQ9TYsFBRgyMi+bYtb/TpY/e49rrmtmWxVBERUcP26SfluOmmtZtjMe2jqt97nYeoMeEeKmpwVHWL4+iIOXOcdy+7dGWkvNz1OhIREVGtGjwkjDPPbJJr2/KOiOR7nYeoMWGhogZJVaOOo0d9+238yfOmlZRv2pj0OhIREVGtOva4PN9BB+W0CoXkZRHxe52HqLFgoaIGS1VTjqNnrV2b/POUKSWRlSsTXkciIiKqNSKCCy4sDuyzT6BfMCj/5Dh1orrBQkUNmqpqNOpet2VL6tJp55Y4X38d8zoSERFRrfH5BL/7fYtQYaHvJNOUi73OQ9QYcCgFNRqGIccGg/LwTTe1CPXuY3sdh4iIqNasXp3AlHNKnLIy90RVfdnrPEQNGQsVNSoiMjIQkJcvv6JpeMSIHC6FICKiBmvx4iguu3RVJBbToao61+s8RA0VCxU1OiLSKxiUdydNbpJ/9NH5XPZKREQN1nvvlekdt6/bEItpL1Vd6XUeooaILyap0VHVedGo9v+/f21c/cB/Nib4QwUiImqoRo7MkZNPKSiwbXlbRMJe5yFqiFioqFFS1W+jUe3z3HNbvrnzzvXRVIqlioiIGqZTTy3wDxkSam/b8pyI+LzOQ9TQsFBRo6Wqax1HB37wftmc669fE4nHeQNgIiJqeEQEl13eLNiunTU0GJS7vM5D1NBwDxU1eiISCIXkqb32skbfelvLUE4Of85AREQNz5YtKUyetCKycWPqTNfVJ73OQ9RQsFARARARI2jL34uL/KfeeVfLcFERbzBPREQNz9dLY7joopVlsZj2VtVvvM5D1BDwR/FEAFTVjTo6Ze265O1Tp5REVqxIeB2JiIioxu3TOYCzzm5i27b8V0QCXuchaghYqIgyVFVjUff3W7emLj5vWomzdGnM60hEREQ17phj8nw9egT3Cgblz15nIWoIuOSPaDtE5OhgUB773e+bh/r1C3kdh4iIqEZt3ZrCmRN/jGze7J6sqi95nYeoPmOhItoBERkeCMirl17WNHzggTnidR4iIqKatGhRFJdftqo0FtPuqvqD13mI6isu+SPaAVX9MBbT/e/807pNzz23JeV1HiIioprUrVsQp51WYIdC8qKIcBoTUTWxUBHthKouiEa133/+vXHV/fdvjPOKLhERNSQnnlTg77RPoHMgIH/wOgtRfcVCRbQLqvp9NKp9X3xhy7Lbb18XTaVYqoiy0ZYtKVx55SpccH4JHnhg408fX748jklnr/jV8Z99FsH555XgwgtKsGJFAt99F8eFF5bgkktWoqwsfaPv++5dj2SSf+ap4TIMwXXXNQ9ZlpwnImO8zkNUH3EPFVEViUhOKCSvdesW7Hvj75qHAgH+PIIomyQSCsMAfD7BlVeuwu9/3xyWZeC+e9fjm2/iuOvPrX46Nhp1cccd63DVVc3g96e3SP7tvvU47vh8LFkSgyEABMjJ8aFvX9ujr4io7syZ4+Daa1ZvjsV0P1Vd7XUeovqErwiJqkhVyyIRHbVwYXTGxRetLC8t5bYqomximgKfTxCNughYAtMUfPddHHl5Ptj2L/+5+/zzCAoKfLji8lW44/a1iMddmKYg6igcx4VlCZYsibFMUaPRp4+N44/PD4dC8ryI+LzOQ1SfsFAR7QZVjTuO/uaHHxIPTju3pHz9+qTXkYiogvvuXY/TJ/yIgYNCcF3gwekbcfxv8n913OrVSfh9gjvvaoVO+wTw5ptlOObYfDz55GasWpXEt9/FMWRICP/4+wY88fjmuv9CiDww4fRCc6+9rB6WJdd5nYWoPmGhItpNqupGo3re+vWpP06dUhL58ce415GIKGPaecV47PG9sGRxDI8+uhmjRuf+6uoUABgG0KdPEADQr5+NkhUJFBf7cfkVzTB2bC4sS/D+++U486xCAAD/nFNj4PMJbryxedhv4nIRGe51HqL6goWKqBpUVWMx95atW1PnnzdtpfPll1GvIxE1epFIepCEzycoKPRh3lwH779XhptvWoNly2J4+qnNPx27b+cA5sxJ/7ldsjiGvdpZPz324gtbcfTR+di0Mb2sVwHE49xvTI1DcVM/rrmmuR0IyPMiUux1HqL6gEMpKOuJSGfTNN92XffuZDJ5p9d5KhORI4JBefKGG5uHBgwIeR2HqNGaM8fBA//ZCNMUdNkvgEmTin567JqrV+OWP7TArFkRmKagZ08b99yzHsu/j6O4qR+XXdYUpin49NMIDAMYODCETz+N4JGHN6FNGxNXXtXMw6+MqO79/W8b4q+9tvXjSERHKV8sEu0UCxVlNRFpYZrm3GHDhjWdPXt2NBKJ/CORSFyabX+5i8j+gYDMuPiS4pzRo3PF6zxERER7IpFQTDu3pPzHH+O/i8f1Dq/zEGUzFirKWiKSZ1nW50OGDNl75MiRZiQSwYMPPhjZvHnzi/F4fIKqZtVECBHpFgzK+2dMLCw4/vgCTkgiIqJ6bfXqBCadvcJxHB2uqrO8zkOUrbiHirKSiFiWZb3WtWvXdiNGjDABIBQK4ayzzgq1atXqaMuyXheRrFpfp6qLolHtO/2BTSX//MeGOH9YQURE9VmLFiYuvLA4GArJ4yJiep2HKFuxUFHWERHDsqzH2rZt2/vII48Mivy8gs6yLJx22mmhffbZZ4hlWR+LSBMPo/6Kqv4QjWrf//5361e3/nFdNJViqSIiovpr1Ogc6dQp0Mo05TKvsxBlKy75o6xjmuZtRUVF084666ywaW7/B2Kqitdffz0+Z86clfF4fLiqrqjjmDslIuFQSF7psl9wwO9/3zwUDPJnF0REVD+tXp3AWWeucGIx7aWqX3udhyjb8FUeZRUROSUQCJw3fvz4HZapzHEYO3asNXz48Damac4Rkf3qMOYuqWp5JKJjliyOvnLRhSvLt25NeR2JiIioWlq0MDHxzEIrFJJHpeKyESICwEJFWUREBpqm+X/jx48PhcPhKn3OsGHD/IcddliRaZqfisigWo64W1Q14Th60ooViX+fO7UksnZtVs3QICIiqrJjjsn3NWvm72oYOMvrLETZhkv+KCuISBvTNOcde+yxTbp06bLbn7906VI888wzkUQicbyqvlYLEfdIIGBcYYfk+rvuahVqV+EGokRERPXFN9/EcMH5K8tiMe2sqqu8zkOULXiFijwnIiHLst4YPnx4XnXKFAB07twZ48ePDwUCgWcNw5hQwxH3WCzm3la61Z16/nklzuJFUa/jEBER7baOHQMYd0yeFQrJ/V5nIcomLFTkKUnPR39in332aT9s2DD/npyrbdu2OOuss2zbtv9umublNZWxpqRS+lAkosdddvmqyKefRryOQ0REtNtOP73QCoeNESIyzussRNmChYo85ff7f19YWHjQuHHj7JrY59q0aVNMnjw5lJOTc4NlWfeISFZ9j6vqa7Gojrrp92u2vvFGKdfbEhFRvWJZBq68qlk4EJB/i0i+13mIskFWvdikxkVEfmNZ1m9PO+20sN+/RxenfiE/Px+TJ08OFRUVnWVZVtbdjFBVP43FdPBf7lm/4YknNnNSBRER1Su9etkYeWA4ZNtyt9dZiLIBh1KQJ0Skr2maH06cODHUsmXLWnmORCKBxx9/PFJSUvJ5PB4/QlXLa+WJqklE2ti2fHjoobmtpkwtsgyDk2iJiKh+KCtLYfxpP0ZKS92xqvqh13mIvMQrVFTnRKSlaZpvjBs3zq6tMgUApmni1FNPDXXu3HmwZVmfiEhRrT1ZNajqCsfRfq/NKF1yyy1rnWSSP9wgIqL6ISfHh99e2jRk2/KYiAS9zkPkJRYqqlPpGRTW6/vvv39e165da/2SjM/nw7HHHhvs16/fvpZlzRaRvWr7OXeHqm50Irr/F59HPrniilURx3G9jkRERFQlw4aF0bOn3SQQkBu8zkLkJRYqqlOmad7Ttm3bjiNGjKizfU0igoMPPtgaMWJEa9M0Z4tIt7p67qpQ1Ugkoocs/Sr24gXnr4xs2ZLyOhIREVGVXHxJccgwcKGI9PA6C5FXWKiozojIcYFAYMJxxx0XqomJfrtr//339x1xxBFNTNP8RET2r/MAO6GqScfRU1etSvxj6pSSyJo1Ca8jERER7VJxsR9TphQFQiF5TER8Xuch8gILFdUJEelkmub0k08+OWTbtmc5evbsKSeccEKuaZpvisgRngXZDlVVx3F/u2lT8vqpU0qc776Lex2JiIholw49LNdo29bq4PPhfK+zEHmBhYpqnYgELct6dfTo0aFWrVp5HQedOnXChAkTQoFA4CmfzzfR6zyVxeN6Z1mZO+nCC0qcBQuiXschIiLaKcMQXHlV07DfL7eISDuv8xDVNRYqqnWWZf2jQ4cObQYMGJA1329t2rTB2Wefbdu2fa9pmteIF2sQdyKV0kcjER131ZWryj/5X1ZNeyciIvqVtm0tnHBCvhUKyT1eZyGqa1nzApcaJhE5NRgM/uaYY46xs6yzoLi4GJMnTw7l5uZebVnWvSKSVX8eVPWNaFQPuvnmtVtee3Urx/8REVFWO+HEAr9hyBgR6e91FqK6lFUvIKlhEZH9TNP818knnxwKBAJex9muvLw8TJo0KVRUVHSGZVlPi4jldaaKVPXzWEwH3XffhvWPPrIpyRtxExFRtrJtA5MmNbFDIflbtq38IKpNLFRUK0QkbFnWq2PHjg22aNHC6zg7Zds2Jk6cGGrbtu1Yy7LeFpEcrzNVpKpfRaPa54knNi+/968bYq7LUkVERNlp7KG5kpvr6wrgMK+zENUVFiqqcZK+e+8DnTt3bt6nT5968T1mmiZOOeWUUJcuXfpblvWZiDT1OlNFqrrScbT/G2+WLrzp92udRIKlioiIso/PJzj//KKwbct9IuL3Og9RXagXL3apfjEM46xQKHT4kUcemXX7pnbGMAyMGzcuOGDAgE6ZGwC39zpTRaq62Yno8FmzIh9dftmqSCTCbVVERJR9Bg0OYa92VpFhIOsm6RLVBhYqqlEisq/P5/vLKaecErKsrNqOVCUigtGjR1ujRo1qaZrmLBHp6XWmilTViUT0sGXLYs9ecH5J+ebNKa8jERER/YKI4Pzzi3JMU24TkbDXeYhqGwsV1RgRMS3Lem706NGBpk2zasXcbhs0aJDvqKOOKjRN8yMRGe51nopUNek4evrq1cl7p05ZEVm9OuF1JCIiol/o0iWI/gPsgGnK5V5nIaptLFRUY/x+/w0tW7Zsn033m9oT3bt3l5NOOinXsqwZIjLO6zwVqao6jnvlpk2pq6dOKXG+/SbmdSQiIqJfOOecopAILhWR5l5nIapNDeKFL3lPRAYYhnHJcccdF6pP+6Z2Ze+998bpp58eCgQCj/l8vkle56kskdB7ysrciRdeuNKZP9/xOg4REdFPWrUycdhhuT7blj94nYWoNrFQ0R4TkZBlWc8eeeSRwdzcXK/j1LhWrVph0qRJdigUuts0zRuy7d4arqtPOo4eddWVq8s//qjc6zhEREQ/GT+hMKDAySKyr9dZiGoLCxXtMcuy7urYsWNx9+7ds6po1KSioiJMnjw5lJeXd5lpmv8Ukaz6s6Oqb8ViOuIPf1i7+ZX/buX4PyIiygr5+T6cdmqhFQrJX7zOQlRbsupFIdU/IjLa5/ONP/LII22vs9S23NxcTJo0KdysWbNTLct6QUQCXmeqSFVnxWI68O9/37D24Yc2JVR5ryoiIvLescfl+UxThonIMK+zENUGFiqqNhEpME3zieOOOy5k2w2+TwEAgsEgzjjjjFC7du1GWZb1rohk1RpHVf06GtU+Tz21efndd6+PpVIsVURE5C3LMjBlSpEdCsnfs23ZPFFNYKGiarMs6989e/bM6dixo9dR6pTf78dJJ50U6tq1ax/Lsj4XkWZeZ6pIVVc7jvZ/952yeb//3RonHmepIiIib40anSNNmvjbAzjO6yxENY2FiqpFRH4TDAbHHnLIIVm17K2uGIaBo446Kjho0KCOpmnOEZG9vc5UkapuiUR0xJw5zruXXboyUl7ObVVEROQdwxCcf0FRjm3LX0TE8joPUU1ioaLdJiIt/X7/v0844YSQaZpex/GMiOCggw4yR48e3cI0zZki0tvrTBWpajQS0aO+/Tb+5PnnlZRv2pj0OhIRETVi/fqFsM8+gTzDwBSvsxDVJBYq2m2BQGD64MGDg61bt/Y6SlYYOHCgMW7cuALTND8UkZFe56lIVVOOo2etWZO8e8qUksjKlQmvIxERUSN23nlFYdOUm0Ukz+ssRDWFhYp2i4iMCwQCw0aMGNF4L01tR9euXeXkk0/OsSzrFcMwsmp9uKpqNOpeu2VL6rJp55Y4y5bFvI5ERESN1N4dAxg4KOTz+3Gu11mIagoLFVWZiOSapnn/McccE/L7/V7HyTodOnTAGWecEQoEAg/7fL6s+4cikdC/lZW54y++aGVk7hzH6zhERNRInXZaQcjnkyuy7fYjRNXFQkVVZlnWHV26dAm1b9/e6yhZq2XLlpg0aZIdDofvME3z5mwbD+u6+qzj6OHXXLO67P33yzj+j4iI6lzHjgHsu2/AL4LTvM5CVBNYqKhKRGSAiEwYO3Zs47jh1B5o0qQJJk+eHCooKLjIsqz7RcTndaaKVPW9WEyH337bus0vvbSV4/+IiKjOTZhQmBMMyo0iwteiVO/xm5h2SUT8lmU9euihhwZDoZDXceqFnJwcnH322eHmzZufZFnWSyIS9DpTRao6NxbT/v/654bVDzywMaHKi1VERFR3evUOolkzfwGAo7zOQrSnWKhol3w+3yXNmzdv1bNnz6xavpbtAoEAJkyYEGrfvv2BlmW9LyL5XmeqSFW/jUa173PPbvnmrjvXR1MplioiIqobIoLTTy/MCYeNm7JteTzR7mKhop0SkfaGYdwwbty4MP++231+vx8nnnii3b17916WZX0hIi28zlSRqq5xHB30/vtlc66/fk0kHucKQCIiqhtDh4Vh29IBwHCvsxDtCRYq2iERkUAg8MCwYcOsJk2aeB2n3jIMA0cccURgyJAh7U3TnCMinbzOVJGqbo1E9MAF8523f3vJqvKyMpYqIiKqfT6f4LTxhaFw2Pid11mI9gQLFe3M8bZtDxg6dChnpO8hEcHIkSPNgw8+uKlpml+ISF+vM1WkqrFIRMd99138sfOmlZRv2JD0OhIRETUCBx+cIwAGiUh3r7MQVRcLFW2XiBSYpvmvY445JuzzZdWQunqtf//+vmOOOabANM0PRGSU13kqUlU3GtVz1q5N3jF1SkmkpCThdSQiImrgLMvACSfmW6GQ3OB1FqLqYqGi7bIs67Zu3boF99prL6+jNDj77bcfTjnllLBlWS+LyAle56lIVTUWc3+3dWvqkmnnljhLl8a8jkRERA3c0Ufn+VIpHCEifNFB9RILFf2KiOwHYPyYMWOyatR3Q9K+fXtMnDjRDgaD0/1+//le56kskdB/lpW5p1xy8crIrFkRr+MQEVEDlpPjw+GH5xrBoFzhdRai6mChol8JBAL/GDlyZID3nKpdLVq0wOTJk+1wOHyrZVm3ZtvYWFV9IRrVQ6+/bk3Ze++VcaY6ERHVmt+cUGC5LiaKCKdgUb3DQkW/ICJjLcvqN3DgQH5v1IHCwkJMnjw5VFBQcJ5lWdNFJKsGgKjqB7GYDr3j9nWbnn9+S8rrPERE1DA1berHsOFhmCaybtUG0a7wRTP9RET8lmX94/DDD+cgijoUDodx1llnhVu0aHG8ZVn/FZGsWmqpqvNjMe337/s3rvr3/RvjqrxYRURENe/UUwtsw5BLRMT2OgvR7mChop8YhnFOs2bNijt37ux1lEYnEAhgwoQJob333vsAy7I+EpECrzNVpKrfR6Pa94UXtiy74/Z10VSKpYqIiGpWu3YWuncPGoaBiV5nIdodLFQEABCRQsMw/njEEUeEs2wrT6Ph8/lwwgkn2D179uxuWdZMEWnldaaKVHWd4+igjz4qn3ndtasjsRhvAExERDVr/ITCnEBArs+2JfBEO8NCRQAA0zR/361bN7N58+ZeR2nURASHHXZYYOjQoe1M05wjIll1uVBVyyIRHbVgQfSNSy5eVV5Wxm1VRERUc7p3D6J1azMM4DivsxBVFQsVQUT2AXDW6NGjs2rvTmMlIjjggAP8Y8eOLTZN83MRGeB1popUNe44etzy5fGHz51aElm/Pul1JCIiakAmnF6YEw4bN3qdg6iqWKgIgUDgvgMOOMDKycnxOgpV0LdvX+O4447LN03zXREZ43WeilTVjUb13PXrU3+cOqUk8uOPca8jERFRAzFoUAg+H/YSkV5eZyGqChaqRk5ERvn9/qGDBw/mWL8stO++++LUU08NW5b1ooic7HWeilRVYzH35q1bU+efN22l8+WXUa8jERFRA+DzCQ4/Is8KBuUcr7MQVQULVSMmIj7Lsv552GGHhfx+7v3MVu3atcOZZ55p27b9b7/ff4nXeSpLJvU/5eXuiZf+dlXkiy8iXschIqIG4NBDc/2ui/EiEvA6C9GusFA1bicWFhY232+//bzOQbvQvHlzTJ482c7JybnJsqw7JMtGMarqy9GoHnzjDWtK33qrlDPViYhoj7RqZaLD3pYCONLrLES7wkLVSGVu4nvHwQcfnJNlr81pBwoKCjB58uRQYWHhVMuyHsm2kbKq+nEspkP+fNf6jc88s5nj/4iIaI8cMy4vNyfHuNDrHES7wkLVeJ1WXFyc16FDB69z0G4IhUI466yzwi1bthxnWdYMEQl5nakiVV0Ui2nf6Q9sKvnnPzbEVXmxioiIqmfY8DASCR0gIm28zkK0MyxUjZCImKZp3sqrU/WTZVkYP358qFOnTvtblvWxiBR6nakiVf0hGtV+//3v1qW3/nFdNJViqSIiot0XDBo48MAc9fkw0essRDvDQtUIiciZLVu2DLdr187rKFRNPp8Pxx9/vN27d+/9LMuaJSKtvc5Ukaqudxwd/Mkn5Z9dfdXqSDTqeh2JiIjqoSOOzA1alkwTEb5mpazFb85GRkQCfr//ljFjxvCmU/WciGDs2LGB4cOHtzVNc46IdPE6U0WqWh6J6JjFi6OvXnThyvKtW7mtioiIds+++waQn+8LAxjudRaiHWGhamQMw5jcpk2bYJs2XI7cEIgIhg0b5j/ssMOKTdP8TEQGeZ2pIlVNOI6euGJF4j/nTi2JrFuX9DoSERHVIyKCo8flhUIhmeZ1FqIdYaFqREQk5PP5fj9mzJiw11moZvXu3VuOP/74PNM03xGRsV7nqUhVXcdxL9i4MfX7KVNWRJYvj3sdiYiI6pHRo3ONRAJHikie11mItoeFqhExDGNau3btzJYtW3odhWpB586dMX78+JBlWc8ZhjHe6zyVxWLubaVb3XPPP6/EWbw46nUcIiKqJwoLfejTJ5gCcKLXWYi2h4WqkRCRHMMwrhs9ejSvTjVgbdu2xdlnn23btv1P0zQv8zpPZamUPhiJ6PGXX7Yq8tlnEa/jEBFRPXHU0flh3pOKshULVSPh8/ku6tSpk6958+ZeR6Fa1rRpU0yePNnOycm50bKsuyXLZuOr6qvRqI76/e/WbH3jjVLOVCciol0aMMAGgL1FpKvXWYgqY6FqBEQkV0SuGDVqVFbdBJZqT35+PiZNmhRq0qTJ2ZZlPS4ipteZKlLVT2MxHfyXe9ZvePKJzZxUQUREO+XzCQ47PNcfCMg5XmchqoyFqhEwDGNyx44djeLiYq+jUB0KhUI488wzw61btz7Ssqw3RCSrlnuq6pJoVPs+8simFX+7b33cdXmxioiIduywQ3NNBc7Ith8SErFQNXAiYvp8vqsOOOAAXp1qhCzLwqmnnhrq3LnzYMuyPhGRIq8zVaSqPzqO9nttRumSP9yy1kkmWaqIiGj72rS1sFdbUwAc7nUWoopYqBq+E5s1axZo1aqV1znIIz6fD8cee2ywb9+++1qWNUtE2nqdqSJV3ehEdP/PPo98euUVqyKO43odiYiIstS4Y/Jzc3KMC7zOQVQRC1UDJiISCAR+N2LEiByvs5C3RASHHHKINWLEiDamac4WkW5eZ6pIVSNORA/56qvYSxdesLJ8y5aU15GIiCgLjRgRRjyu+4tIC6+zEG3DQtWwjbFtu1mnTp28zkFZYv/99/cdccQRRaZpfiIi+3udpyJVTTiOnrJyZeJf504tiaxZw1kVRET0S7ZtoP8AOwngSK+zEG3DQtWABYPB340YMSIny6Zmk8d69uwpJ5xwQq5pmm+KyBFe56lIVdVx3Es2bkzecO7UFZHvv497HYmIiLLMyJE54Zxc4zSvcxBtw0LVQIlIXxHp2aNHD6+jUBbq1KkTJkyYEAoEAk/5fL6JXuepLB7XP5WWuudccH6Js3Bh1Os4RESURQYOtBGLuoNEhFsaKCuwUDVQgUDg+qFDhwZ9Pp/XUShLtWnTBmeffbZt2/a9pmlek203AE6l9JFIRI+54vJVkU/+V+51HCIiyhI5OT506hSIARjjdRYigIWqQRKR9q7rHtK/f3/+/tJOFRcXY/LkyaHc3NyrTNP8q4hk1feMqr4ei+mBN9+8dsuM17Zy/B8REQEADhqVkxsKyUle5yACWKgaJNM0r+jXr58vEAh4HYXqgby8PEyaNClcXFx8hmVZT4uI5XWmilT181hMB91774YNjz26KanKe1URETV2++8fkmQSh4mI3+ssRCxUDYyINFHV04cMGcK7iFOV2baNiRMnhtu2bTvWsqy3sm1duqp+FY1qn8cf3/zDvfduiLkuSxURUWPWvLmJ4mKfAhjidRYiFqoGxufzTdtvv/2Ql5fndRSqZ0zTxCmnnBLq0qXLAMuyPhWRpl5nqkhVSxxH+7/xeumim29a6yQSLFVERI3ZgQflhAIBOd7rHEQsVA2IiPgMw7hgyJAhttdZqH4yDAPjxo0LDhgwYJ/MDYDbeZ2pIlXd5Dg67IsvIh9dcfmqiONwWxURUWM1bGjYZxj4TbYNVaLGh4WqYRlbUFAQaNmypdc5qB4TEYwePdo66KCDWmZKVVbN3ldVx3H0sKVfx547/7yS8s2bU15HIiIiD3Tax4JpSj6ALl5nocaNhaoBCQaDlw4ZMiTX6xzUMAwePNh31FFHFZqm+bGIDPc6T0Wqmow6OmHVquR9U6esiKxenfA6EhER1TERwfDhYZ9hYJzXWahxY6FqIESkXSqVGty9e3evo1AD0r17dznxxBNzTdOcISJHe52nIlXVaNS9YtOm1NVTp5Q4334T8zoSERHVseEHhAOhkHGq1zmocWOhaiD8fv+UXr16iWlyuB/VrI4dO+KMM84IBQKBx30+3ySv81SWSOg9ZWXuxAsvXBlZMN/xOg4REdWhnj1txOPaSUSae52FGi8WqgZAREwRmTJw4EDeeIpqRatWrTBp0iQ7FArdbZrm9dm2Adh19UnH0aOvvHJ1+ccflXsdh4iI6ohlCfr1t5MAjvQ6CzVeLFQNw1HFxcW+pk2zaso1NTBFRUWYPHlyKC8v73LLsv4hIln194eqvhWL6Yg//GHt5lde2crxf0REjcTIkTnhnBwu+yPvZNULIqqeYDB4GYdRUF3Izc3FpEmTwsXFxadalvW8iGTVVVFVnRWL6cC//23D2ocf3pRQ5b2qiIgauoEDbcRi7hARCXudhRonFqp6TkT2cV2313777ed1FGokgsEgJk6cGG7Xrt0Yy7LeEZGsKvOq+nU0qn2fenLz8nvuWR9zXZYqIqKGLDfXh46dAjEAY7zOQo0TC1U9Z5rmtH79+hl+v9/rKNSI+P1+nHTSSXbXrl37Wpb1uYg08zpTRaq6ynG0/9tvl83/3Y1rnHicpYqIqCE76KCc3FBITvQ6BzVOLFT1mIgEVfWs/v37W15nocbHMAwcddRRwYEDB3Y0TXOOiHTwOlNFqrrFiegBc+Y471122cpIJMJtVUREDdX++4ckmcThIuLzOgs1PixU9dtxrVq10iZNmnidgxopEcGoUaPM0aNHNzdNc5aI9PI6U0WqGo1E9Mhvv4k/dd60kvJNm1JeRyIiolrQooWJJk18CmCA11mo8WGhqseCweD5AwcOzKr9K9Q4DRw40Hf00UcXmKb5kYiM8DpPRaqachw9c82a5D1Tp6yIrFyZ8DoSERHVgoEDQ0ERHOh1Dmp8WKjqKRFpmUwme3fu3NnrKEQAgG7dusnJJ5+cY1nWq4ZhHOt1nopUVaNR95rNm1OXTzu3xFm2LOZ1JCIiqmF9+tpWTo5xhNc5qPFhoaqnROTkLl26pEzT9DoK0U86dOiAM844IxQIBB7x+XxTvc5TWSKh95WVuRMuvmilM3eu43UcIiKqQT17BhGNun1FhJO6qE6xUNVTlmWd06dPn5DXOYgqa9myJSZNmmSHQqE/maZ5k4iI15kqcl19xnH08GuuXl32wQdlHP9HRNRA5Of70KSJPwGgj9dZqHFhoaqHRGRfEWnbvn17r6MQbVeTJk1wzjnnhPLz8y+2LOv/sm3qkqq+G4vpAbfdum7zSy9t5fg/IqIGon9/2wKQVXt5qeFjoaqHfD7fhJ49e/oMg799lL1ycnIwadKkcLNmzU62LOtFEQl4nakiVZ0Ti+mAf/1zw5rp0zcmVHmxioiovuvT1w7k5nIfFdUtviKvZ0REfD7fWb169eK9pyjrBQIBnH766aH27dsfZFnW+yKS53WmilT1m2hU+zz7zJZv77prfSyVYqkiIqrPMvuoBmbbyghq2Fio6p/BwWAw3LJlS69zEFWJ3+/HiSeeaHfv3r23ZVlfiEgLrzNVpKprHEcHvv9e2Zzrr1/jxONcAUhEVF81aeJHfr4vBaCH11mo8WChqmdM0zyzb9++dpbt8yfaKcMwcMQRRwSGDBnSwTTNOSLS0etMFanq1khER86f57z920tWRcrKWKqIiOqrvv1sP7iPiuoQC1U9IiKmqp7Ys2dPXsamekdEMHLkSPPggw9uZprmTBHJqilMqhpzHB333Xfxx86bVlK+YUPS60hERFQFyaTiyy+jeOaZzXrVVatKP3i/XIJBKfY6FzUenNNfv4xp0qSJFhYWep2DqNr69+9vhMPhgueff/5DETlKVd/xOtM2qpoSkclr1yZLpk4puezPd7cKtW7Ne70REWWT8nIXS5ZEsWBBNDVrplP2zTexkGUZK11X33YcfRvAR6r6g9c5qfEQTraqP4LB4AsHHXTQUQMHDuR6P6r3vv/+ezz++ONOPB4/XVWf9jpPZaYp5wSDxp9vv6Ol3blzVg0oJCJqVNavT2LhwijmzYvGZs9yYqtXJ+xQyFgSjbozEgm8D+ATVd3kdU5qvFio6gkRsX0+38aLL744GA6HvY5DVCNWr16NBx980EkkEpcnk8l7vc5TmYgcEwzKI7/7ffNQv368jzYRUW1zXcWPPySwYGEUc2Y75fPmRbU84kowKF+UlbqvqeIjALNUNeZ1VqJtWKjqCRE5omXLlo9Onjw5q8ZOE+2pTZs24YEHHohEo9G/JBKJqzXL/lISkQMCAXnlssubhkeOzOHVYSKiGhSPK5YujWHhgqjOnBUp/XJJLCCCLYYhH5SXu28A+AjAV6rKaUGUtVio6olAIPDwyJEjTx0yZAhf0FGDU15ejgcffLB8y5Ytz8bj8TNVNeV1popEpGcgIO+ePalJ/jHH5HMoDBFRNZWWprBoUQzz5zvJWbOc8uXfx0PBoLE8mdS3olF9B8DHqrrS65xEu4OFqh4QEcPv92+aOnVqXpMmTbyOQ1QrYrEYHn300ciaNWs+iMfjx6hq1OtMFYlIh2BQPjzm2PxmZ55ZaPLWBUREO6eqWLMmiYULopg3LxqdM8eJr1+fDNi2MT8ScWekUvgAwGeqWup1VqI9wUJVD4jIkIKCgtcvvPDCXK+zENWmZDKJZ5991vn2228XxePxMaq62etMFYlIU9uW94cPD3f47aVNgz4fSxUR0TaplOK77+JYuDCK2bOcsgULokY8rknLkk9LS93XkF6+N09VE15nJapJLFT1gGmadwwaNOii0aNHc8w9NXiqildffTU2f/78FfF4fLiqrvI6U0UikhsKyWvduwf73HBj81AgwNv5EVHjFI26+PLLGBYuiLozZzplS5fGgn4T66B4LxLRNwF8DOCbbNsbS1TTWKjqgWAw+MP48ePbtm7d2usoRHVCVfHhhx8mPvroo42JRGK4qn7tdaaKRMSybXlyr72sMbfd3iKck8NtVUTU8G3alMKiRVHMn+ckZs1ynJKShG3bxtexmL4Zj+u7AP6nquu8zklU11iospyI7BMMBuddfvnlNvdsUGMza9Ys9/XXXy9NJBKjVXWm13kqEhEjGJT7mhT5Jtx1V6tQcTEvIBNRw6GqKClJ3/9pzhwnMm+u427ZkvLZtjG7rMyd4br4EMAXqhrxOiuR1/gKIMuJyNFdunQRlilqjPr162eEw+H855577j0ROUZV3/Q60zaq6orIuevXpUqmTim56s9/bhlq09byOhYRUbUkk4ply2JYsCCqs2c7ZYsWRv2uC8fvl4/KytzXkd7/tCgeT2XVFFaibMArVFnOtu25xx57bK999tnH6yhEnlm+fDkee+wxJzNS/Qmv81Tm98tZwaDx19tub2F36RL0Og4R0S6Vl7tYsiSKBfOjqZmznPJvv4nZgYBRkkrpO46jbwP4SFV/8DonUX3AQpXFRKTY7/eXXHHFFZbfz4uJ1LitWbMGDz74oBOPx69JJpN/9jpPZSJyVDAoj9/4u+ah/v1DXschIvqF9euSWLgoinnzorHZsyKxNWuSQds2lkSj7oxEAu8D+CTbJqsS1RcsVFlMRE7v1KnTvaeeemqO11mIssHmzZvxwAMPRBzHuS+RSFyRbZOjRGRYICCvXvLb4pxRo3K5TpeIPOG6ih9+SGDhgihmz3HK589zEIkoAgH5vML48tmqGvM6K1FDwEKVxWzbfmPs2LFjevXq5XUUoqxRXl6Ohx56qHzz5s0vxOPxM1Q16XWmikSkeyAg7515ZpOC447P5/g/Iqp18bhi6dIYFi6I6syZkdIlS2IBnw+bxZAPysvcN5AuUF9l2w+hiBoKFqosJSKmz+fbevHFFwfD4bDXcYiySjwex2OPPRZZtWrVx/F4/GhVdbzOVJGItAsG5cOjjsprPmlyE4tDZYioJm3dmsLiRVHMnx9NzprllC9fHg8Fg8b3yaS+FY3qOwA+zrZ7+BE1ZCxUWUpEhhQWFs644IIL8rzOQpSNUqkUnnvuOWfZsmVL4vH4aFXd5HWmikSk2Lbl3f2HhjtdfnnToM/HUkVEu09VsWZNEgsXRDF3bjQ6Z46T2LAhaYVCxvzycndGKoUPAHymqqVeZyVqrFiospTP57t+wIAB14wdO5ZzmIl2QFUxY8aM2Ny5c0vi8fgBqlridaaKRCRsh+TVrvsF+//u981DwaDhdSQiynKplOLbb+NYtCiK2bOcsgULokY8rgnLkk9KS90ZSC/fm5dty52JGjMWqiwVCoVmjhs3rl/nzp29jkKU1VQVH330UfLDDz/clEgkDlDVL73OVJGImLYtj7VpYx562+0tw3l53FZFRD9zHBdffRnDggVRd+asSNnXS+NBv4l1ULwXieibSBeob7n/iSh7sVBlIRGxfT7f5ssuu8wKBAJexyGqF+bMmeO+9tprZYlEYoyqfu51nopExAgG5Z7CQt/Eu/7cKty0KW+DQNRYbdqUwqJFUcyb58Rnz3KckpJEyLaNr2MxfSMe13cB/E9V13udk4iqjv+qZ6ehxcXFTiAQ4HI/oirq06ePEQ6H85555pl3ReQ4VZ3hdaZtVNUFcL5lGSVTpqy47q67WoXateMfb6KGTlVRsiKBBQujmDsn6syb5yS3bEn5g0Fjdnm5+5rr4kMAX2zdmsqqwTpEtHt4hSoL+f3+2/fff/9LDjroIK4NItpNP/74Ix555BEnkUhMdl33Ea/zVObzyRnBoPzttttb2vvtF/Q6DhHVoGRSsWxZDAsWRHX2LKds0aKoqYpyn08+Liv7af/ToswPWYiogWChykK2bS858cQTu7Rv397rKET10rp16zB9+vRILBa7MZlM3uF1nspE5PBgUJ66/vrmoYGDQl7HIaJqKi93sXhxFAvmR1OzZjnl334bC1qWsdJ19W3H0beRHl/+g9c5iah2sVBlGRHJ9/l8a6+88krL7+eKTKLq2rJlC6ZPnx4pLy//VyKRuCTbNnSLyJBAQGZcdFFx7piDczlTnageWL8uiQULo5g3z4nNnu3E1q5JBm3bWByNujMSCXwA4BNV3ex1TiKqWyxUWUZEjmrTps3DZ511Fu8/RbSHIpEIHnroofJNmzb9Nx6Pj1fVhNeZKhKRrsGgvD9hQmHBCScW8CcoRFnEdRXLlyewcGEUc2Y75fPnO4hEFIGAfF5a6r6K9PK92aoa9zorEXmLhSrLWJb19+HDh08ePnw4b1hDVAPi8TieeOKJSElJyefxePwIVS33OlNFItI2GJQPDz88r+U5U5pYhsGLVUReiMddfPVVHAsXODprllO6ZEks4PNhs4h8UF7uvoF0gfoq2652E5H3WKiyTDAY/H78+PHtWrdu7XUUogYjlUrhhRdeiC5dunRpPB4/SFU3eJ2pIhFpYtvyzuDBoc5XXNnM9vtZqohq29atKSxeFMX8+dHkzFlO+Q/L46Fg0PgukdC3YjF9B+n9T6u9zklE2Y+FKouISHO/37/8qquuChgGL1AR1SRVxRtvvBGfPXv2qng8PlxVf/Q6U0UiErJD8t8u+wYG/f6mFiHb5t8BRDVFVbF6dRILF0Yxd44TnTMnmti4MWnZtjEvEnFnpFL4AMBnqlrmdVYiqn9YqLKIiIzba6+9Hpw4cSL3TxHVko8//jj5/vvvb04kEiNUdbHXeSoSEdO25eFWrcwjbr+jZTg/n3dOIKqOVErx7bdxLFwYxexZTtmCBVEjkdCEZcknpaXuawA+BjBPVZNeZ6WqE5EWAIYiEDxITLODlpWewBJM2YCboLOIz+fbv3379jle5yBqyIYOHerPzc0tevnllz8VkUNU9ROvM22jqgkROXnFisRd504tmXzXn1uFmjfnX9NEu+I4Lr78MoYFC6LurJmRsq+/jgdNU9aq6ruRiL6F9P6n76JRlz9FridERADsC2CYhHPGQPUABIKFZtcesUD/IbnOay9EUmWlgwG85XFUyhCRgsY65ZL/UmcRy7IOatOmDdf5ENWynj17im3buU8//fRbInKCqr7idaZtMhveL7YsWXnu1BU33nlXq1D79pbXsYiyyqaNSSxcFMP8eU581iwnunJlwrZtY2kspm/E4/oegP/FYu56r3NS1YmIBaAvgGGSl38YrMAAIxQWs1c/WH0Hhq3ufeBr1wFiGAEAcLduDkSeeXQYsqBQiUhzAB1V9X+Z9w9EegLkll183jGq+vyenmcXz/FbVb2zise2BzBFVa+s5tPdD+D4an5uvcZClSVExOfz+bpzGAVR3dhnn30wYcKE0COPPPK0YRjnuq473etMFcXjeofPJ6svOL/kn3+8taXdrVvQ60hEnlBVlKxIYMHCKObOiUbmznXcrVtTPts2ZpWVua+5Lj4EMHPr1pTjdVaqOhEpADAEfvMAsUNj4fd39TVvFbX6DgxYvfsHzO694WvafIefb3bv45fXXjwYwI11FPlXRKQIwBAAHQD0E5EmAJYBOATAdwC2ZI6bD2Bj5tNuBXCaqp4G4EQAz1f1PLuR62QA/TLv7i0iLTP//Y2q/j1zzBMAWgDYD8ASAC8BeK7Sec4AcEbm3cEAPgfgApihqrdmjjkRwNTMMcNE5CMASQDPq+o9mWNyACzNvFV0jqp+tTtfW7ZiocoeXWzbToRCoYDXQYgaizZt2uDss8+2p0+ffp/f72+ZSqVuzaaRyKmUPiwi6y6/bNWz113XLDR4SNjrSES1LpFQLFsWw8IFUZ01yylbvDhqqqLM55OPy8rc15FevrcoHk+5XmelqhORtgCGiW2Pgs8/CqbZ2t+xcyTQf0iO2aOvz+zaA0Y4p8qX461uPaFOpLeIGKrq1feCIl0e4kgXjWTm18oWq+pJ294RkdOqeZ6qhVJ9XETKAJwNIBdAVwBPqOpDFY45SURCAN5U1ZGZXO0rnWe6iMwEcBKAVwC0A/AwgC8qHPYCgOUATgHwGoBOAJ4C8FkVojYFwEJFNWpQ27Ztvc5A1OgUFxdj8uTJoenTp19bVlbWSkQu9PAf519R1RkictBNN6194/wLinPGjs3lsmBqUMrLXSxeHMWC+dHUzFlO2XffxuxAwChJpfRtx9G3kR5fnlVTOWnnRMQA0A3AMMnJG4tUYqiEwmGzW6+E1X9wjtW9j/j32RfiN/Or+xxGQRMYeQUpd8O6bgAW1Fj43aCqGwHMEJFhANqr6gwASG//qvvzbCMizQCcC+BUVd0oIrkA/iYi81V1boVDTwcQFZERqvp+pXMI0iVpK4A/IF32ggDGAThaRK5T1RSAUwFsAnCFqjqZpZtHALhURG4AsG26UufMr9Px81UviIjVEG6OzUKVJSzLGtGuXTsOpCDyQF5eHiZNmhR6+OGHJ27YsKGliJySTX/Bq+pnIjLw3r+u/3DjxmThyScX+Kv7Dy2R19atS2LhgijmznNic2Y7sbVrk0HbNhY7jjsjmcT7AD6Jx1PV3jNCdU9EbAADYBjDJSf3UJhWXyO/IGn17u+z+gwMmT16w9d6L4hIja5dNnv2NWLvvr4/PCpUFRwJoIeI+DIlAwBuEZEnVfWl7X2CiNwPoPJU590+zw5sAlAO4CgRWQGgGIAN4IcKzz8W6atJhwC4L3O1akmFc3QF0DLzti+ACQC2XeHaCGCQiDgA9s58rJ+IjAHwZoVzHAhgHYDDK3xsJoDzKrz/UeatXmOhyhKGYQzn/iki79i2jYkTJ4afeOKJQ1esWPGWiByWTeN4VfUrEenz+GObP9i4MdX63HOLAobBUkXZzXUVy5cn0uPLZzvl8+c5cBzVQEA+y4wv/wjAnK1bU1nzAwzaNREpBrA/rMCBEggcDL+/k6/1XtFAv8G22aufaXXvDaOwSa3nsLr3DsU/+2gYgH/W+pPtQOaqUhLALQDuEpFLMg9do6rf7+jzVPXszD6m3T6PiHQF8LfMu+er6i8KZWZi7AkABgBoDmAFgJNVNZH5fBPp5XuXqqqKyBQAPSudYxGARSIyCMDFAFoB2B/A/6nqaxUOnVPhmI4ASiofIyIlqLQ/K4N7qKjmiEjYMIw2LVq08DoKUaNmmiZOPfXU0Isvvjjgyy+//EREDlTVrJkUpqolItL/jddL39q4IbXfVVc3s02TpYqyRzzu4quv4li4wNGZs5zSL5fEAj4fNonIB+Xl7htIF6ilsRjHl9cXmaVfewMYJqHwGIiMgGU1Mzt3i1oDBudYPfoaZpdukKBd5+NI/Z33AwxjcF0/7zYish/SV26mqmoqs9ztzO0cGhKRfwJIAfjV/Q934zwAgMw9FEfuINNYABWn9HUDsCjzGABMV9XpAP4pItMBnJHZOzwv83t9bYVzhQHcgfRerPFIl6q/ichXqvptVY/JLGn8RV4RuRTp/V0NAgtVdujbpEmTiN/vr/ZaYiKqGYZhYNy4ccG33nqr8xdffDFbRIar6nKvc22jqptEZNgXX0RevOKKVUNvuaVFyLa5rYq8sWVLCosXRTF/fjQxa5bj/PBD3A7axreJuL4di+k7SO9/Wu11Tqo6EfED6AVgmOTmHYpAcLBYlmn16Ota/QblmD36wN+hE8Tn8/x+DmbHzlAn0k5EAqoaq+vnV9UlACZXeP9dAO+KyK2Vjjuq4vsiMrjS41U6TxUzzQAwo8JzPaOqOxpl/oslmJliVfFm1xbSywe/zjy2XESW45dFaJfHZG7I/AWAbyo9/8u787VlMxaq7DCoffv2nIlMlCVEBGPGjLFyc3NbvfPOO7NEZKSqLvQ61zaZjb+Hfb00Nv3880vG/elPrcIFBb5dfyLRHlBVrF6dxMKFUcyd4zhz5kSTGzcmrVDImFde7r6WSuEDAJ+Xbk1lzVJZ2rXMSOtB8PkPkHD4UPjNnkZx05jVd6Bl9eoftHr0gdG8ZbUHJNQmCdowmjZ33NUruwOY5XWeesgnIu9V+tgCVT0f+OkHeC8BeF9Ekkj3hldVdd62g6tyzE50RQOZ8idZNCG40bJt+7VDDz10bM+ePXd9MBHVqQULFujLL79clkgkDlPVrNo4KyISCMiteXnGeXff0yrUvLnpdSRqQFIpxbffxLftfypbsCBqJBIatyz5pLTUnYH08r35qprc1bkoe2TuSTRUgvZB8JujNeq097ffO2L1Gxy2evXzm117wsirPwtmNt90ZXns3dcvUdV/eZ0lG4lIt8x+KKpFvEKVBVzXHcCBFETZqUePHhIKhXKffPLJ10Xk5N2ctFSrMssrrjBNWTl1Sskf/nRnq9Dee3u+CofqKcdx8eWXMSxYEHVnzYyULV0aD1qWrFHVdyMRfQvpAvV9NMr9T/VFZk/MvgCGSTjnYKgeIEG7wL9f91ig/5Bcs0cfMTvvB7EC9adBVWJ16xWOf/rhUAAsVNvBMlU3eIXKYyJS4PP51l5zzTVmNl5OJ6K0kpISPPzww04ikbgglUrd73WeygxDTgra8p8/3NLC7tHT9joO1QObNiaxcFEM8+c58VmznOjKlQnbto2vYjF9Ix7X9wD8T1U3eJ2Tqi4zzKAfRIZLbt6hGo32N8JhmL36idV3UNjq3hu+vTpAjIaz7zI+fzY2X3fxl+7WLft5nYUaLxYqj4nI0OLi4lemTZtWb386RNRYbNiwAQ888EAkFovdmkwmb9Ys+wtUREYHgvLC1Vc3Cw8dGvY6DmURVcWKFQksXBDFnDnRyNy5jltamvLZtjGzrMyd4br4EMBMVXW8zkpVJyIFAIbANEdIMDRWnfL9fM1bRa1+gwJW7/4Bs1tv+Jo28zpmrXLLSrHu2IPiSCZDFe7dRFSnWKg8JiKTu3fvftdxxx3HVz9E9UBpaSmmT58eKS0tfSiRSExTVdfrTBWJSP9AQN46d1pR7uGH5zWcH0PTbkkkFMuWxbBwQVRnzXLKFi2KmgDKfD75qKzMfR3p5XuLs+37l3ZORPYCMEzs0CgYxiiNx1r5O+4bCfQfkmP26OMzu/aAEc7xOmadW3fsqDJ388Z+qrrU6yzUOHEPlcdM0+zTsmVLlimieiI3NxeTJk0KPfzwwxPWr1/fUkROUNWsuSmpqs4UkQF//9uGDzduTDU57bQCLiduBMrKXCxeHMWCBdHUrFlO2XffxuxAwFiRTOrb0ehP48t/9DonVZ2I+JC+h9Awyc0bi0RiqITCttm9d9LqNzjH6tFH/J06Q/xmo1/h4u+0rxuf+UlvACxU5AkWKo/5/f7+zZo17MvxRA1NMBjEGWecEXrqqafG/PDDD++KyFhVLfU61zaq+rWI9Hnqyc0fbtiQbHPBBcUBw2CpakjWrUti4YIo5s5zYnNmO7G1a5NB2zYWOY47I5nE+wA+jcdTW7zOSVUnIjaAgTCMYZKTeyhMq6+RX5C0evf3WX0GhsweveFrvVdWji/3mtm1R0587sy+AJ7yOgs1TixUHksmk/s0bdrU6xhEtJtM08TJJ58cevnll/suXrz4s8y9qtZ6nWsbVV0lIv3eebvsrU0bU92uuba5bVl8IVYfua7i++8TWLQoitmznfL58xw4jrqBgHxeWuq+hvTyvTlbt6ay5kop7ZqIFAMYCitwoAQCB8Pv7+Rr0y4S6Dc4ZPbqZ1rdesEobOJ1zHrB33FfQ0Kh/b3OQY0XC5WHRKTI7/fbeXl5XkchomowDANHHXVUMCcnp9Nnn302W0SGq+p3XufaRlW3iMjwOXOc5y67bOWIP/6xZSgU4raqbBePu/jqyxgWLIzqrJlO6ZdfxgI+HzaKyAfl5e4bSBeor2Mxji+vLzLjy/cGMExC4TEQGQkr0NTct2vU6j84x+rR1zC7dIME7Ua/fK86/O32BpLJfb3OQbtHRApUdbPXOWoCC5W3uhUWFjqZMadEVA+JCEaNGmXm5OS0ePvtt2eKyEFVvEN8nVDVqIgc+c2y+L/Pm1bymzvvahUqLPR5HYsq2LIlhcWLopg/P5qYNcuJ/PBDPBS0jW8TcX0rFvtp/9Mar3NS1YmIH0BvpPc/HYpAcLBYlt/q2c+1+g3KMbv3hr9DJ4jPx3//a4CvVWtoLFokIkFVjXqZRUSaA+ioqv/LvH8ggNmqusMluCLSG8B3uzhmCoAvVfW9mk1cfSKyL4Atqrq6mqe4H8DxNRjJMyxU3urWsmVL0+sQRLTnBg0a5MvJySl88cUXPxKRI1T1fa8zbaOqKRGZuGZNcuXUKSsuvOvPrUKtWvGvHi+oKlatSmLhwijmznWcuXOiyU2bkqZtG3PLy90ZqRQ+BPBZ6dZUuddZqepEJAfAYPh8B0g451D4zR5GcdO41XegafUeELS694bRvCX3P9US8Zswiooj7to1+wBY4EkGkSIAQwB0ANBPRJoAWAbgEADfAdiSOe4JAC0yn9ZCVbsAGAfgiQrHvFfp9Odv5/lyAHwN4KtKD52jqpU/VpX8lZ+zGMDvVPVpEWmRyVcAIAhgNYCLAAwG8GXm/W1j/Bfjl8NB2gE4UlUXZo45EcDUzGPDROQjAEkAz6vqPRW+tqX49ZCRan1tdYGFykOmafZp0aJFyOscRFQzunXrJrZt5zz55JOvishpqvq815m2ydwz62rLkpXTzi25/Y4/tbQ7dQp4HavBS6UU334Tx8KFUcya5ZQtXBj1JRIasyz5X2mpOwPp5XsL4vFU0uusVHUi0hLAMAnaB8JvjobfbO9v3zFi9RsUtnr185vdesHIzeMfsDrkb9dR42vXdIFHhQqAIl0M4gDczH9v77YE7wPYdr+3wyt8/HgReV5VFwFYraonVfwkERm6nXO9oqpn73FyAKo6UkRMAJNV9T4R+c22nJkrUCNFZCKAXFX9SybTYAB3i8jfVPVfVXyqFwAsB3AKgNcAdEJ6mMhnVfjcpvh1gcwKLFQe4oQ/ooZn7733xhlnnBF66KGHHvX5fJekUql/eJ2ponhc7zUMWX3xRSsfuunmFnbv3rbXkRoUx3GxZEkMCxdEUzNnRcq+Xhq3LUtWq+p7kYi+hXSB+j4a5f6n+iKz/6kLgGESzjkY6h4gQTvf7NojZvUbnGv26CNm564Qy+L+Jw/5O+0bjs/6tKtXz6+qGwHMEJFhANqr6gwA27sqOaJCWZpe4eNHIX21Z9FOnuZCEclT1ZcApAB0ylxZ6or0lSEAuFZVP6pq7szy1GDm3QCAAZkrRIsBbNuWkgDwGwArAKwUkWsA/CfzORep6nuZK3J7AThsO0/jF5EWmWJ2KoBNAK5Q1W3nPwLApSJyA4Bta9I7Z36dDuCMCnmtbLpVyTa8sa+HTNPcesEFF+Tm5uZ6HYWIatjGjRvxwAMPRKLR6J3JZPIGzbK/bEXkoEBAXrriyqahAw7I4Tqkatq4Mb18b/68aHzWLCe6alXCtm3jq1hMX4/H9T0A/8u80KJ6QkQCAPpCZLjk5h2q0egAIxyG2as/rL4Dw1b33vDt1QFicMCLF1zXRfLrL5GYNwuJpYuRWv59yt24ERop80FkluuU9fcyn4jcBqAH0svcUiJyK4C2AJ5U1ZdE5HYAEaSvaKUAzAPQJ/P4V5lzzADwKQADgAngPaSXEn6ZKS9tkN6jt83lAG6v8P7Sqt7kWET6ADhuJ4e8g/TSu/bbilpmeaMBYASA7zP3P9wn8/42UwBU/IHi7MzXXPG5xgB4s9JzrcMvr9xV9tHuFMa6wkLlERFp6vf7f7z66qsDXFNN1DCVlZVh+vTpkdLS0sfi8fgUVU15nakiEekTCMg750wpyjvqqDy+OtwFVcWPPybS93+a60Tmzo26paWuYdsyq6zMfc118SGAmV5viqfdk9n3sT9Mc4QE7bHqRLr4WrSOWv0GBaxe/QNm917wFXM1SV1LrluDxJzPkViyEMlvl6m7Zk1Ky0oNNxoxxG/BX9DcNYvbqdWsg89s0gaaiGLjm39flnJK9/Eqc+bq1KEAXgVwAoBLANwC4B+q+n2F4/oCOBdAGwBrAdyvqh9UeDwf6VVkKQDRzHChn4ZSZApNh51EWamqKyucryuAv2XePV9Vf7UsMlOspmUyrcpk/qzC4z0A/HU7z3WRqs6tkPvFzMe74eerbb/Y+yQigwBcDGA0gA8A/J+qvlbh8SYAntvOc3EPFf1Kx4KCgmjmJ2FE1ADl5OTg7LPPDj366KOnrF27toWIHK+qMa9zbaOqc0Sk/7/+ueHDjRuTxaefXmjyBzw/SyQUX38dw8IFUZ01yylbvDhqAij1+eSjsjL3dQAfA1gcj7vb2ydBWUpE9gIwTOzQKPh8o2Carfyd9nUC/YaEzZ59fWbXHjBCYU7fqwNu1EFiwRwkFsxF4puvkFqxIqmbN4tGy32aSsGXV+yaTdq4dvNOPrPdgX6zSWuYha1gBHOA9BWSn6ScUrjxaFsRES9WBIjIfgAmAJiauTJlAThzO8cVIH01aSqA7wG0BnCviPy47bYbmVte/EtVJ1f41KcBxDKPbxCRtgDurnT6tgBOrFimMscvBjByJ9mbALgL6atK3yFdqu4VkXNU9cfMORZUPkem5BVUeJ4t2znmUgC5Fd4PA7gDwNkAxgNoBeBvIvKVqn6bOc/GXZ0n27BQeaddYWEhX7kQNXDBYBCnn3566Omnnx71/fffvycih6jqVq9zbaOq34hIn2ef2fLBxg2pdhdeVBzw+RrnX01lZS4WL45iwYJoatbMSPm338btYND4MZnUt6NRfRvp8eUrvM5JVSciPgDdAQyTnLyxSCb2l3CObXbvnbT6Dc6xuvcWf6fOEL/JsZe1xHVdpL5bhvi8mUh8uRip5d+5umGDuuVlhsYdMew89Re2dK1mHWB1OcTvb9IaZpPW8OUWQdLrKqt09dxn50J8PlU32RTpqz51SlWXAJhc4f13AbybWfJXUS6Atar6deb970XkawBFSJeZbX5xk1JV3VDp/bnYfumojjwAa5BeKqgAvhWR7zKZfqzqSTI3q56L9HTDil6u8N8W0nuovs4813IRWY5flq4WAL4A8M1OzpNVWKi8076oqIi7wYkaAb/fjxNPPNH+73//22fRokWfi8iIbLqvkKquEZEB771X9vrGjale19/QzLashr8CcO3a9P6neXOd2OzZTmzdumTQDhkLnYg7I5nE+wA+LS1NZU35pV0TkRCAATCM4ZKTeyhMs69RUJiweg/wW30G2maP3vC1asvx5bXA3bQRsdmfIbFkAZLffK3umtUp3VpquLFyQww//PnNXbNpOw227G9Y3dsY/sLWMAtbQvyW4OdBBHvEl9c0ltywoiM8KFRVpao/ishHIvI+0kv6fADeUNWZlQ7tvZ1R5v9W1Yd3cvodTRbcVabvReRDAO+LSBLpfvDfbUv5dmIWgPVVeIquyEznU9VNIvJSped6tYr3b/zpPNmGe6g8EggEHhg1atQZAwcO9DoKEdURVcV7772X+OSTT9YnEonhqlr5p2+eEpGAbcuz7dtbB/7x1pahnJyGU6pcV/H99wksXBjFnNlO+fz5DhxH3UBAPistdV9DevreHFVNeJ2Vqk5EmgIYCiswUgKBg9WJdPK1bRcJ9BscMnv2M63uvWAUNPE6ZoPhxuNILJybXqa37CukVvyQ0k2boU65T1MJ+HKK1Cxq41rN9jbMorZiNmkNf5PW8Nl1s1Jr7XM3lzlff3ruLkoHUY3jFSqP+Hy+zgUFBV7HIKI6JCI48MADzZycnOZvvvnmFyIySlXneJ1rG1WNicjR330X/+d555WcdNddLcNNmtTPfyZiMRdffRXDggVRd/Ysp+zLL2MBnw8bReSD8nL3DaQL1NexGMeX1xeZ8eUdAQyTUHgMgJGwAsXmvl2jVv8hOVbPPoa5bzdI0Ob48j3gui7cH79HfO5MJL5ahOT337q6br3rlpf5NO6IEQjDX9gyZTVtD3Of0T5z2xK9vKYQMWrsalN1mEVtbefrz/b26vmp8aqf/1I2AK7r7sVCRdQ4DRgwwAiHwwUvvPDChyJyZGatfVbIbKaetHZNsmTKOSWX/vnuVqHWrbN/e8mWLSksWhTF/PnRxKyZjvPjj3Hbto1v43F9IxbTd5EeX541yyxp1zI3Ge0FYJjk5h+KQHCwBAJ+q0df1+o3KMfs0Rv+9p0gPp8FAKlVJdhy81UIj58Ec99uP53H3bIJW/5wLbS8DFbfgcg5cxqS3y3D1j/fAvh8KLjpzzBycrH13tuRO+ViiD/7v99rgrt1M2JzZiK5eB4S3yxVd9XqlG7dkp6iJwJffnPXKt7LDTfr7TP3beM3m7SGv7AVDDMAeFiadsZf0MIngVC3XR9JVLNYqDwgImIYRrP8fP4Qjaix6tq1q4RCofDjjz/+imEYE1zXfcbrTNtkNgrfYJqyatq5JXfdcUdLe5/O2TOQVFWxalV6/9PcOY4zd66T3LQpZdq2Mbe83J2RSuEDAJ9v3Zoq9zorVZ2I5AIYDL//ALHDY+H39/AVN49ZfQdaZp8BQat7b/iat9zh55f+825IKOfX5w3loOAP90B8fmy6Yho0HoPzyvPIv/oWJL5ciPisTwERBPYf0eDKlJtMIrlkAeLzZyO5dAlSP/6QcjdtSi/RS8bhCxeqv0nrVLBZB8PqPdjvb9IGZpPWMOw8iEiVB0JkC39+c4gYnbzOQY0PC5U3in0+nxsIZM8LFCKqe+3bt8fEiRPtBx988CG/3988mUze53WmihIJ/YeIrL344pUP//6mFqG+fb2Zo5NKKb75Jo6FC6KYNdspW7gg6kulNGaa8nFpqTsD6eV7C+LxVFbd54t2TkRaARiKYPAg8Zuj4Tfb+Tt0jFj9Boetnn39ZrdeMHLzqvwPZcGNd6Bs+j9+9XHJDPDTqAOxAoBpAZYFjTpQJwKjoAni82Yhd8rFNfa11bVkyY+Iz/kciS8XIfn9N6pr16Xc8lKfxhwxLBv+gpYps2l7hPYe6du2r8mf3wxi+AT1/LWg67pIbl6FxOpliP6wAG4ytrP7MxHVinr9h6gea5+bmxsDEPQ6CBF5q0WLFpg8ebL9wAMP3G5ZVutEInGNF/dQ2RFVfU5ENlx37er/XnZ50/DIkTm1Ph7NcVwsWRLDggVOatZMp+zrr+O2ZclqV/VdJ6JvIV2gljsO9z/VF5mrHV0ADJNwzsFQd7gE7Xyza8+Y1X9wrtm9t5idu0Isq1aWbmy993bE3n8L4dOnQEQQOvZklP37XviKm8PdtAGBIQeg9O93wihogvDJE2sjwh5zy8rSo8cXzUNy2VeaWrUypVu2GBqNGKoKf34z1yxqq+Fm3QyzU9ufl+hZNpClS/Sqwo1HEFv9DRJrv0Vi/Y9IbF6lVvlq1x/bilQiZjhxV/wG0DzHcLvmi36cSuWJiKGqvD8c1RlO+fOAiBzfsWPHf5922ml5uz6aiBqDsrIyPPjgg+Vbt259Oh6Pn62qWXW1RUR6BQLy7qRJTfLGHZNfoy/ONm5MYuGCKObNi8Znz3aiq1YlgrZtfBWN6huJhL6H9P6njTX5nFS7Mjet7weR4ZKbd6hGnf5GOFfN3v3E6jMobPXoDV/b9kjfZqjmlE3/BwJDhv9iD9U2mkpi6103I3TsyTA77gsgfWUn9r/3kVq1ArlTLkbk2ccQGHog/Hu1r9FcVeUmk0guXYL4gtlIfrUYqR+Wp9yNG6FOuaHxqPjCBepv0tq1mnYQs3gvwyxqA7OwNYxwQb0cBe+6LlKl6xBftRTxtd8juakEumWVaznrXYlHjHgiacSSioKgoFWuuB0KDbdLkeHrUGjIXvmCdvkG2uYbyAv8/LXn/XGrUxpHB+6ZpLrEK1TeaF9UVMSrU0T0k5ycHJx99tnhRx999IQ1a9Y0F5FjVTXqda5tVHWeiPS7//6NH27YmGp25pmFZnVewKkqfvwxgYULopgzx4nMmxd1S0tdw7ZlZmmp+5oqPgQwa+vWVNZ87bRrIlIIYH+Y5ggJhg6B39/F16J11Oo3KGj16m+Z3XvBV9zMk2xupBxGKAzx+WEUNIE6zk+POS8+iZxJF2LLLVenP6AKTcRqPVNyzar/Z++846Qo0j7+e6p74obZHAhLThIkB0EURQFzznp3emI8s3feeXfq3Xn6XvKigglFkoqCmSCKgoLknHMOO7N5J3RXPe8fPQsLkll2Fra+H9eZ7q6uerp3malfP6FgLZyL2MqlkBvXsdy9R3J5meBopSCXF2ZannJnN2F/k76G2cXJazIDuSDDTGgVveNF2THEdq1DbPd6WIVbYRfvhFm+yzajJaSsqIhYkghAbrLgtgFSLTME2jQURkFAiIKACwUBDxqkEExBgJPPdVQFnpssYmUh1QjOQrUaTa2gBVUCcLvdbTIyMtyJtkOj0dQtPB4P7rjjDv/48ePP37hx47dEdBEzlyTariqYeSMRdZ04oWR6KGg3e+zxbK9hHFlUWRZj7dooli2N8Pz54bIVKyJuAGWGQTPLy9VkOOF7K2MxpcNzThPi5csLAPQjn38ghBgAl6uBq2XbSnf3PsmuTl0MV7uOEP6khH7PRefPdopMSInyN/8HuN1wte0Ad4fOzvHZM+Du3gfkcsE3+AqEHvk5zEZNkHTLnTUyvqqshLVkPmLLFsNevxpy+3bJJcXE4UrBLGGmZCtXVmPly25juJsNNM10p/y48PiB06QYhF1aiOiuNYjt2Qg7tB1cspPdlXslWZXCsiwRthgBz37vUut8Ei3SDbMgQCgIeFEQEEjzEgDUmFAsCBDWhdAYzqKzGk2toEP+EoDf7//2iiuuOLdt27aJNkWj0dRBmBmfffZZdOnSpVtjsVh/Zt6ZaJuqQ0Qpfj9N6tDB2/nZ53L9bvf+uV95ucSK5VEsWRqR8+dVlm/cGPN7vWKLLXlaJMzTAHzHzNsTZ73meCEiA0BHAH0pJXUwLOscGIbP1aGz7e7WO8XdsTPMFq3PuAp5x4JSCva61bCWLIC1ejnk5k1KBYPMleWCYxES/lR2pTdUrpym5M5qIlwZjWBmNICRnFnnQ/SUHYO1ZxOiu9bBDm6BVbQTZvkuaUaLoWIREbEkAUBOkuDGAVKt0gVaZZJomiaoICBQEBBomEJwHeWhS01z98fh8OsLrV8y839rdWBNvUZ7qBIAMzdITdXpUxqN5tAQES699FJPSkpKk++++24hEZ3LzGsTbVcVzFxGRAOWLo289+gjOwdec20gacnicHTBgnB0717b6/OLZeFKNcm28Q2A2WVlsjTRNmuOHSLyA+gJIc6lpJQhcLm6iLQMy92lh+nu0sPn6tAZRoPGdV4Q1CR24V5Yi+bAWrEU9oa1ULt321xW5qzZZLpgBnKVK7sp+xr1MlydnLwmMz0PZLjqbIieXR5CdOdaWHs3wgpuhSrZxZ7KvZJi5fu8SyluQoNUUs3ShGqdQ6J5G8Nokrbfu5Tu3eexrDPX2Cxd+NwCTRJth6Z+oQVVAlBKpSclJSXaDI1GU4chIpx33nmu5OTk7MmTJ88loguZuc6EsDBzjIiu2bo19n///U9h57Iy9Tmc8L1FpSXSSrR9mmOHiLIB9IXHM4Dcnothmi2Mxk0qPd16+11nd3O5258NkZZxxuf9qlgE1pKFsJYthrVuFeS2rTYXFxOHKw2WFoyULOXKbKx8OS0MV/fzzary44Y3GahjIXpK2bD2bEJs13pYhZthFe1wvEuRImYrIiIxKRQD2UnELQJCtUwXaNWKRNOAMJukmSgIuNEwheAxjz13qa7QKJWQ7EGrRNuhqV9oQVXLxBf1TfX7/Yk2RaPRnAZ069ZNJCUlBT788MNviOgqZv4y0TZVES9L/GSi7dAcO3FvQks45csvAvN5cHuyXG3aR9zdeye7O3URrjbtQV7fabnyPCuFsv/+Bfb6NTDyGyL1yWdBhgFVXobC26+A2aQFOBKG58LBiC2aB2vhXMC2GYYLiEUIhglXTjPpyWkOd5uL4wvdNoCRkgVyShLWCWFhVxQjtmstYns2wgpugyrZye7KPVLEysm2YiIcY0pyE/KSSTVLE9w6i6hFK2EUBASapHlRECBk+qjOeZdqggYpAgQqSLQdRJQLoAUzfx/fHgBgwZHyYomoM4CNR2lzL4BVzDy9Zi0+7HiZANoz87dHaNMfwHJmDtaGTXURLahqHz8AuFz1L9Zco9GcGG3btsWtt96aNGbMmI+I6E5mfjfRNmlOD4jIBaAzQP0oJWUIPJ7e5PEa7k5dlbtb72RXh84wm7YAGcYZUSgpNn82REYW0m6/ByX/fB7FzzwOrqxkuWOH5PIKw1q+hEgIxN4fr1jaSOk4hABFRnImzOQMCH8AvqadEyowlLJh792K6O51sAo3ww7tgCjbJV2RELMVEVHLFrYCsvzErVKFapFOaNNCiKYBYRYEDBQE/GgcEPDu9y7VK7L9BMmckajx4wKkD4BmALoRUQaAdQAGAdgIoCTebhyAvPhpeczcFsBVAMZVazP9oO5/cYjxkgGsBbD6oEP3MPPB+45m+4i43QDQGsBZALIBXADg28PYdGv8+B4AWlBpao0sj8cThb73Go3mOGjSpAnuvPNO/9tvvz3CNM0827b/lWibNHUPIkoF0BumeS75k4bANDsY2blRd5eebleXHl53h84wcvMTbWaNoGIxWCuWwFq6EPbaVZBbt0h71zYBqajirWEQvhQWLi/7W59DxtndzMimxcgc8gsYvlQAEEXTRyCpw4WI7VgF4U9DdOsypA+omQp/R7Q7Uo7ojjWI7dkAK7gVsmQX3BV7bBErI2nFRGVMkc8F5CUL1TRNcKsMQqsWjnepIOBBQcCLnKQz07tUE2T5CTGJtASawABsADEAKv7+UFVMvwFQVcP/0mr7ryOiCcy8HMAuZr6p+klE1PcQfX3GzD8/acOZ961qTUTvMXMxEeUd1OxQNp3s0Kc9elJf+2T5fD470UZoNJrTj9zcXAwdOtQ3YsSIP7vd7gaWZT3FulRrvYaIGgDoR17fBTDNgTBdBWazlpXu7r2T3J26mq72Z0Mkp3gSbefJYG/dhNjCubBWLYe9aQPz3r1SVZQbHAuT8PhhpuVLV3ZT+FteYITFfAT63QJPXkvYxbuobNEXlD7gTqhoBcrmf4q9H/4J3mZdkXbOTUjpdgWKvx0JIyULoqIYvpY9EfrqdRj+NAR6X3dCtiqlYBdtR2zHmn25S1S6S7kiQYVYWMQsW1gKyPQRN08Vqnk6cZumwmiWJkxHMPnQOCDgd9VP71JNkOknRGwkExEl4vMxvgj5JCLqB6ApM08CDik6zqsmTN6qtv8KAKsALD/CMA8TUSozfwxAAmgZ9xydBWBFvM1vmXnmiVwDETXDjz1eVaQQ0YPx92FmfiP+visRWcy8/kTGPN3Rgqr2ydYFKTQazYmSlpaGoUOH+keOHPlAcXFxQyL6KTPrhzT1ACISANoC6EfJKYMg5bnk86W4zupkubv1TnZ17EKuVu1Abvdpl/+kyksRXTgX9vLFsNavYbVjp+SyUqHCFYKIYARylCuzQCXldDJcbRqbrowGMNMbQLi8QDUvjSzdC8ObDBIGVLQShjcFACA8SWh49zAwK4Qm/w/R7avgadgWWZc+CqtoJ8LrfkDlqplIH3AnSud9DCu4Da7MRj+2M1KJ6O61zkK1wa2QxbvYXbFbiWgppBUTYUuR23C8S03SSLXOENSyqTCaBIQoCLhREPAiN5kgtHfplOE1CS4BFZVIAZDICqOXA+hIRAYzy/i+54no3bgQ2kJEz8LxaEkAi+F4sm6vFqqXFm8jALgATI/v/xczTyeiRgA6A/hbfP8vq71PI6LWzLzmeIyOL5PwHA6fHxsBUJXLW/27pyGATABaUGlqhaykpCT91Emj0ZwwSUlJuOuuu5LGjBlz9c6dO3OI6EpmDh/9TM3pBBF5AHQH0bmUnDoEbnc3kZzCrrO7k7tLzyR3x84wGjcFCXFaVOBTtg175TLEli6EvWYF5NYtUhWFwJUVgq0oGcnpbGY0kt7sZsJ1di/TldEAroxGEP5AlZg86nenO781wuvmwNXzaoTXz4W3SScAACsJEgaIBITbD2cO61C24FOkn/9T7P34r4iFdiC2e4NT6CFWCZTuUp5IoeJYpYhZUsRsRrqPuGncu9S6QBjN0oTRpJp3Kdl9+lXGO9NI9VB0byVnIkGCKu6dsgE8D+AfRPRY/NDTzLwJAJj5l0TUFcD9ABrByVl6/aC8pxvhzNUlgAgzR+JFKaoIA9hVbfsxHEj5QXadBeDl+OYvmHnpQceTAfwPwCvMvPswl2cx86pD7P/kMPvrBVpQ1T5ZycnJZ0Tyr0ajSRxutxu33367/8MPP+y3bt26mUQ0kJmLEm2X5sQhonQA58DlPp+8vkEwzTZGfsOIu1tvr/vsbm5Xh84wMrMTbeZRsXduh7VwLmIrl8LeuJ55zx7FFeWkopWCXF6Y6fnSndUE/mb9DVc3p/S4GcgFCYNwkvMSf+s+KPz8Jewa8xTceS3B0kZk6zKQ4ULoy1fBdhTClwIVq0TRjHdYFG1hw6pE0bJPKBpVtHvN9/C7wN0bGKpVpkCrAmEUBIRoEnCjICCQl0wwhPYu1XUyfCT3VnIWnCIQtQoRtQNwB4D7mFkSkRvAj5LziCgNwF8A3AdgExwPz3+JaCszbwQAZi4holeZeWi1U98HEI0fDxJRYwD/PKj7xgBuZOYd1Xcy8woA5x/GbjeANwA8F293ODYQUdWiyQxg4RHa1hu0oKpliChbCyqNRlMTGIaB6667zjdp0qT2ixYtmkdE/Zl5e6Lt0hydeEGBJgD6kc8/EEIMgMud52rVNuzu1jvF1amLcLXrCOFPqpPfF6q8HLEl82EtXwx73WrIHTskl5QQRyoEM8NMzVaurAJOyjlLuFpcbJgZDeHKaAjh9gGnQIwopSBL9yC2ay3MQB5Y2rC3LVXRtV8rilWKmGULaTPSvIQGRKp5ZKVq00gYzToIURAw0CTgQuOAQKqHAEALptOcLD9hdRBZiRibmVcCGFpt+2sAXxPRiwc1TQGwp9qi7ZuIaC2csLnqQjD1oP6DB20vwkEiiYieOAG7Y3A8Ykdr95uD98XDEus1WlDVMm63u1FSUpIuh6LRaGoEIsLgwYM9ycnJBTNmzFgYF1X1NuyirhLPS+gIoB+lpA4mr+8cGIbX1bGL7enWO8XVsTPMFq1BhllnBJRSCvaaFbAWL4C1ZgXklk1SBUPgcIXgWISMpACb6Q2VJ7sZuTp0NVwZDWBmNIKRlF4VoldztlhRxHavd3KXCrfCLt4Js3yXbUZLSFlREY5JEgTkJgtuGyDVKkOgdSPHu1QQcKFJwIP8FIIpdDhefSDLTwJIaKW/o8LMW4loJhF9AyekzwAwhZnnHdS08yFKlb/BzO8cofvDVRbUnCJIF4iqXfx+/9TLLrts4FlnnZVoUzQazRnGwoUL1eeff15u2/ZFzDwn0fbUZ4jID6AXDKM/JSUP4nBlF5GWYbm79DDdXXr4XB26wGjQqE6UG7b37oa1cA6sFUthb1zHavduyeXlQkUqBJkemGl5yp3VhF05zQxXZkO40hvCTMsDGTX3TNYu3YvozjWI7d0EO7QdXLKT3ZV7JVmVwrIsEbYYAQ+hQQqpZulCtckUonm6EAUBQkFAoElAIOBN/L3U1A3u/CgcHrHIepyZX0m0LZr6gfZQ1T7Zfr8/0TZoNJozkC5duoikpKTU8ePHf01E11aV69WceogoB0BfuD0DyOO5CKbZwmzctNLdvbff1amby93hbIhAesKKR6hIGNaSBbCWLYK1bjXk9m2Si4vBkUqDpYSZmqXMzMbKl9PKcDW5wHRVheh5koCT9OYoO4bYng2I7doAO7gFVtFOmOU7pRkthopFRcSSBAA5SYJbBUi1Shdo1YZE0zRhFgRMFATcaJhCcBnau6Q5NrL85EYd91Bpziy0oKplmDnd5/Ml2gyNRnOG0rp1a9x+++3+UaNGfSiEGKqUGpVom8404vlPrQD0paTki8B8PtyeTFfb9hF39z7J7o5dhKtte5DHW6vly5VSkBvWILZ4PqzVKyA3b1IqWMhcUSE4FibhS2Uzo4FyZzeFu90Qw0x3qugZKRkgEicsVOzyEKI718DavRFW0Taokl3sqdwrKVa+z7uU4iY0SCXVLE2o1jkkmrcxjCZphIKAFwUBgXTvvvuqc5c0J02Gjwy3gcxE26GpPxyToCKiXAAtmPn7+PYAAAuYueQo513NzBNOtp+jjPEfZv7FiZ5f2yil/G53nQmR12g0ZyCNGzfGXXfd5Xv77beHm6aZZ9v2345+luZwEJELQBeA+lFKyhC4Pb3I5xPuTl3Z3bVXsqtDZ5hNW4AMo1Y+3GWo0FnodsUS2BvWsdq1y1mzKVopSJgw0/KUK6uAvfk9hLtDI2FmNIQrLR9kuo5bsChlw9qzCbFd6+IL1e6EWb5LmpEisBWhSEwKxUB2EnGLgFAt0wVatSLRNCDMJmn7vUses/a8SxuLFB6ZHMHv+nvQvcH+yy2OMFr9pxztsx0TvrjVj/VFCvd+GoEpgI9u8iPgJTz8RQR/u9hT5RHTnIakeQk+E3W/JKbmjOGIgoqIMgH0AdAMQDciygCwDsAgOBVISuLtlgAIxU97EcBtzHwbnGohE461n2OFiH4K4Kfxze5E1DH+fhIzvxhvkwxgTfynOvccVOO/VlFKeVwuV6KG12g09YScnBwMHTrUP2LEiOfcbndDy7IeY500e0wQUSqA3jDN/uRLGgzT7GBk50bdXXu5XZ27e90dOsPIzT+lNqhYBNayxbCWLoS1djXktq02FxcRhysNlhaMlEx2ZTZWvuxmwtX9XNOV7pQfN3wpwHGIFruiGLFdaxHbswFW4Tao0l3srtwjRbScbCsmwhZTkpuQlxz3LmWRaNFKGAUBgSZpXhQECJk+qlPepV9+Gamq1vcjBrUwMeqa/VEiry+wMPoaH37YLjF1gw0CcEUbU4up05yAh2AKSkiVP0395GgeKoZTKSQGp1rI4aqGrGDmm6o2iOi2E+znmGDmtwC8RUTXAngawKcA/n6Mk4VsAAkVVNpDpdFoaoNAIIChQ4f6R44ceXdRUVE+Ed3OzFai7aprEFFDAP3I67sApnkhTFeB2axlpbt77yR3p66mq/3ZEMkpnpoeVykFtWUjYovmwVq9HPbmjYr37FWqssLgWJiEJwlmegPpzm4CV+uB8bymRjBSs0AkjipglLJh792K6O51sPZuhl20HaJ8t3SFQ8xWREQtW9gKyPITt0oVqmUGcesWwmgaEGZBwECTtCQ0SiV4a9G7VBO8f70fz06PHPJY4KDfoscAKixGeYyRk0T4ZpPEXy8+LdZJ1hyBNOdXqEP+NLXGEQUVM4cATIqv+Ny0KsH5eKsS1VQ/VRDRfXBWlF4GoBuAKwGMIqINAJ6Fs4YE4m0A4C3s92iBiNzxevu1SvwJnss0deqaRqOpHfx+P+68886ksWPHXr5jx47JRHQZM1cm2q5EES/n3Q5AP0pOGQQp+5HPl+I66+yYu3vvFFfHLuRq1Q7kctVY/pMqLkJ08TzYy5fAWr+G1c6dTohepFIQCRiBXOXOaqyScroYrjYNTVdmI5hp+RAuD3AE0WRXlsLatc7xLgW3QhbvhLtyry1iZY53KabI5wLykoVqmia4dSahZQvHu1QQ8KBJmhfZ/rrlXTqVEICvNkmcO6ICg1qY+G1/Dx7u7cZvpkXRKJWwu5xweRsTj0+OICeJ8Kt+Na6hNbWE30UAoBPWNbXGsc7sLwfQkYgMZpbxfc8T0bvM/PGhTiCi13HQYmQn0s9hGMXMZdW2JwKYSESZ8VWpOwK4tNrxeQAerLY9M/5T2/iEEFIIoRWVRqOpNdxuN2677Tb/hAkTeq9du/Z7Irog/qDrjIeIvAC6g6gfpaQOgcvdXaSkKtfZ3YS7a0+/u2MXGI2bVrU7YVQsBnvlUsSWLoS9diXk1q1SFYXA4UqD7RiMpHR2ZTZS3uxm5O7Sx9y30K0vtUrkHeD9UUohtnfz/tyl0A5Q2U7pjoSYY2ERtWxhSce71DxVqObpxG2aCaNZmjAdweRD44ComlieFp6lU03AS1j5QDIUM+79NILZ22z0bmTirat8WB9S+Hi1hfeXW/jrxV78a3YMqwsl2mSd8TrzjMRrAsyccFfjidQOIKLOADYepc29AFYx8/SatfjUc3B9hUMcDwDoGl8Q+XBtugNYx8zFNWBPJoD2zPztEdr0B7D84EWVq3PUiX3cq2QDeB7AP4josfihp5l50+HOY+afE9G4E+mHiM4C8HJ88xfMvLTascEAnqrm3WoPYHm1428x81tEtB3Ah4cwLZE5VEmGYdjQ1RU1Gk0tYxgGrr32Wt+UKVPazZ8/fwERncvMWxNtV00Tz9E9By73+eT1DoJptjYaNIq4u/X2ujt1dbs6dIaReeK56vbWzYgtngdr5TLYmzcw79mrVEWZ4GiYhNsHMz1furKawt/ifMOV3hBmZiOYqdkgYRzgBVKRCkSrcpcc7xK7KnYrI1oGacVE2FLkNhzvUpM0Uq0zBLVsJowmAYGCgBsFAS9ykwminniXagKpGIYgCCKkegjVkwT+NzeGFwd6cOuHYQBOnkLEToydmpPHYxIUkLD8imq1AzoB6EtEr8CpHXA3gBcALI23GwcgL35aHjO3BXAvgNfhOANwiEV9fwHgXABeANPjbZIBrMWPU1qOe857hL7uYOYt8TbNAIw46Hg+gAeY+ct4mywAr8EpXy8APMrMCwA8BmBCvE17AP+DMy8ex8z/BVAA5z59HW9TvU4DANwEYGi877nHeW0j4NRzAIDuABrBSQW6AMC38TbTDzrtVgA3AHgTwIkJKiJqB+AOAPfFPT9uAHceoqmfiIbDWel5xUn0AwBg5hUAzj/MsUkA9q2tQkTjmfm6Q7QLHdwHET0BIOVw49YCPsMw9MrVpxnRaBSffPIJysvLkZycjGuuuQaffvopQqEQTNPEDTfcgIPz4pRS+Ne//oV77rkHLpcL7733HiorK3HJJZegYcOG+P7779G2bVtkZGQk6Ko09REiwqBBg9zJyckNv/nmmwVE1J+ZVybarhMlHqrWFEBf8icNBNEAuNx5rlZtw+7ufZJdnboYrnYdIXz+45pYqfJSxBY5azbZG9aw3LFDcWkJqUilAANmIEe5MhtzUm4H4WrZyHBlNIKZ3gDC7QUAQykFu3gHYjvXIrJoEqyiHaDSncodCTLHKilmSRGzGek+4qZx71LrAmE0S6sSTI53Kdl9euUu1VW+3GDDbTj5Uo9NicIgoGdDA30aO1Ogz9ZYuLiFCbdB+OnZLpz3VgVaZxp4qp/WqacrXhNQjETGbKYB6AqgCxxR1RWOU+FsAA0QF1QAWgJIjr9vEH/tDkARUZiZlwM4Cz+eW7cEUFRtOwlATYUpH6ovL4CnANx/hPMCcK73y/j2HwCkw3k+4QLwTyK6A879qOJfcISvAnAnEX0c76dZtTbNsF+vROOvrQH0I6KtzLzr2C8N31Tr2wMnws0PoPSg8TbG3+cx83Yi6gAg90gdHy2HaiUcFVi1/TWAr4noxYPaXVF9m4h6n0g/NQkR5cFRrusPOvTJqRrzGPCYpqkF1WmGbdsYNGgQUlJSMG3aNKxfvx7nnHMOsrKyMH/+fCxfvhxdunQ54JylS5fuyxFcv3492rdvj1atWuGbb75BcnIylFJaTGkSRt++fc3k5OTMzz77bDYRDWbmWYm26VggIgPOl3E/SkkdDK/3HDJMj6tjF+np1jvZ1bEzzBatQYZ5VAGlbBv26uWILVkAe81KyK2bpQqFwJWVgq0IGUnpbGY0lJ6cZsLVqbuxb6FbfxrYCovorvWwdq9HZPNilC2exO6K3cqIlkJaURGOKXIJIDdZqCYB4laZAq0K4pXxAm4UBATykgmG0N6lU8Wz5++P9hrYfP9U57s7fzztubS164D31bc1pyceg6A4cR6qaqTAEShVpOHAB/vNAew56JwsANfAqVK9HD9On6miPxFdEU+Z8cIRCJ3hCISqPNmuOP5CbB/CSTmsEhbPw/FY3VutTR6AfgDKq+1zwxFOVdwOYEfctu1wIsoOpg2AlXDE1zAAD8TbVQ/XDMPx2AHABmbeFZ9fdQIwC8AxC6pqRe3ui4/9afznpmrNXHBEIHCgZ+w/RPQSM//vUH2fCaFnRUdvcgBnIXFV/jzaQ3X6kZS0/7PQ4/HA6/UiKytr3/bBxSUty8LGjRvRtGlTAE6olWVZiMVi8Pl8+OGHHzBgwIBas1+jORRnn302+f3+1Pfff/9LIrqBmT9LtE0HQ0RJAHrCMPqTP3kwXK7OIj3TcnfpYbq79PC5OnSBkd/wiAWO7F07YC2ci9jKpZCb1rPavUeq8jLB0UpBLi/MtDzpzm4Cf5NzDbNLQ5jpDUAAYns2UGzPJtMq2g57+zIlw4UqGqsUMcsWUZuR5iU0SiHVPF2oNo0c71JBgNAk7l2Kl+3WnqUEYCuFrsMrsblEIctPWHl/EtymOOT+z9ZK/GRiGIKAJfcloyAg0HlYOb6/0w+/W//6TlfiHqpEKuMiAHPgFE3zwAnf2wBHdNxPRLG4EIoCWIV4NWwiuhzOhL76hxrDCe0T8WMNAOQgXi2biBoB6AtnCaLtcIRCVTh3YyJqzcwHLyF0JK4BsAn7xdELcEShDcdLBTgLm9sAFh107uRq798H0AJOSN3WuP3nx+9HFRYcwWTD8drlYr+YqSIIxyPH8evZHt+/HUDhkS6EiJoCuJeZn4pvVwmpnnDEZx8AfwWQSkR/jNd3kADui3dRPfD3QxwhxPCEBFWVYUc4flv89aajtDtiP8doy92H2b8LQOOT7b+G8RiGodeBOU3Zs2cPgsEg+vbtCwAoLS3F6tWrceWVVx7Qbvr06ejZsyfmzJkDAGjRogWmTp2KmTNnolmzZmBmzJgxA7Zt47zzzoPHoytJaRJDq1atcMcdd/hHjRr1vhDiPqXU24m0J57A3Rce7wByuS+CaTY3GzcNu7v39rk6dXO5O5wNEUj/UaK5qqyEtWQ+YssWwV6/BnL7NsklJcThSsGsYKZmKVdmY+XLaWuYjfubkBIqWgG7ZDfs4l0G7Vph8+ZZMmpFRXFMkSAgN1lw2wCpVhkCrRsJoyAgREHAhSYBD/JTCKbQ4Xh1lRdmxFAUYZyda2B1UOL5GVE8N8CH/5tpIdUNnN/UxNZiiRdmxjB2mYWmaQKhMOMv30XhMwnJbtLrUCUApRQiNlBpAxUxoNJilEYVQhGgOKxQEgGKIoyyKFASdUrdV1hO2fvKGBC2GBEJRG1GpQVErYRW+SM4HpSqBevuhSNGvDhw7u2HM7lPgSM0HoXzmVIMYFu8jYED02Q2HTRWGhxvUiqcyoYmHAECON6e71FtTdYj1SmIMx6O8MuFI4Z2wRFv1cPiON6mMw70iF0AYH78fbv4cQ8cATgZQNuDxlJwPF2vAOgARySlANhZrc1YOKGEVQyGc0+mMvO6atc1HU6IYRsAEQBPAph60HiTAfwdjoh9N77PD2BetWJ5HjjesiqRWyUSv2bmOTgMZ4KH6nTCYxg6uuN0ZNWqVdi2bRsuu+wyEBG2bt2KJUuW4LLLLkP1Mvhbt26FlBINGjTYt08IgUGDBkFKialTpyI3NxetWrUCEWHp0qXo3r17Ii5JowEANGrUCHfddZfvrbfeetk0zXzbtk9ZKHZ14vlPrQD0o6Tki8B8HjzeDFfb9lFP9z7Jrg6dhatte5DH6wKcyZa9dhWsKZ/CWr0CcssmpYJB5soKwbEICX+AXRkNlJmUSWZyY4N9eWA7BkRK2RMJKtq5UFib51K5zQh4CQ2TSTVLF6pNvhDN04VZECAUBHxoEhAIeAlwJkT6A/s0ZOwyC+c1MTDqGj+uHFuBiasknhsAfLbWAgFI9RAua+PCN5sliiOMP13gxqglFnaVMxbttDH8ct9pLahitkJ5zBEm5VGF4igjVOmIkZL4T2kMKI0yyqOMcssRLxUWELEZlTFGxGaEJRC1AUsClgKkAiQ7PzUDQZAAEYFIgEDOexBAFHfROPv44OcWzOC4I4OZnR+ofe8VSxCJRHqoWgG4Gs76q1EAGXA8PwYO/FyZD0d0lMDJHfLAyan6Ek4oHOCEnYXgiAGCI6gMAEuZ+eN4fk82gAoAe+EIod1whNYRPTiHYQSA2XBE0HUAHoYTmvhotTZrsN+TVF1LpAH7Clt8ASci7EY4HrrVcDxdZrxNs7i9aXA8QVE44uliABlE1IGZlzHzH4ioeq5vW+wXqvtg5vOJ6DoA/47bVwTHI3ZefLzL4CyjVA5HHFYvancJEf00HhJYvUo5w7n363Fg+N+P0IKqdvHoNahOPwoLC7F582YMGjQIABAOhzF//nxceeWVPwo1WrFiBUpKSjB+/Hhs374dkyZNwjXXXAMAmDdvHnr06IHVq1dDSgnTNGHbuoyUJvFkZ2fjnnvu8Y8YMeJ3bre7gWVZjzBzjYYnx4sRdQHQj1ICg+H29CKfT7g7dWV3117Jro5dYDZtARkKeqyFcxCZPgXlI16G2rXb5vIyoSKVAsIAubwsTBMgQxADXo9bud2slFUqIjuKDBtATpLgxgFSrdIFWjcl0SRNmAUBFwoCHjRM2ed90N6lM5Td5YxQmNF/RAWiNmNPhfOnXFih0CzDwIzNNlbsJYAZ/ZsYePBzJ8+9RTqjSZrAbR9W4qxsgQk3+lFhAeUxRrBSIRh2RElxlSiJAmWxuKckBpTHFMpjjPIYELH2C5JYlSBhwJaA4nis1glTXYgQCOIQQgQAEZz5d7XvqcMKkerbDKKqMQwYJCCEAZdhwCMEBBkQwoAhTBj7Xg/8MQ0ThnDBNEyYhhumcME0qv+4951vCle1/g7uM/7ecP1ovyBjn/0AgVlBMQNg2NLCPz566KTucg1AcCbhZvy9iL+fVm2poLZwPDJ2vM0uAD3gVPH7CM6E34DjdSmH86fzTvzcjkR0BYDv4BStqMrXEnCK9RhwKuZtOGaDia4F8J+4nWZ8vP/FXzOJ6KdxG393mC4uiLdZCkeAueCIxE5whF71FbdL4VTW6wrHoybgiNBGcPLKQnGbroYjSKuLKi8c0Vhl93kAnoNTrCItfvwcOIK2iknx8boB+C2AP8av41EAc+JiCgA+gOPFqqIjHNE7/jDXDEALqtpGe6hOQzZt2oT169fjrbfeAgB07twZW7ZswdtvO9FRrVq1QqdOnbBq1ap9ogsAJk6ciIsvvhgAUFZWhlgshszMTJx11ln44IMP4HK5cO2119b69Wg0hyI1NRVDhw71jxw58s5QKJRPRLcws3Wi/RFRKoA+MM3+5EsaDNPVwcjOjbi79vSYZ3X0QAioHdtgrV+Dyg/ftfnN4aTC5Qbs/d9/BMDvgmkKgm0AYdtGihGjBl5SzdKEbJ1BokWGIRzvkhcFAYF07z7vl/6wTTBVIVzlMSdEa2+lQlElEIowSqKOMCmNAiVhheKoQlkUKI054VuVNiNiAVEFxGxHkFhxMSLZeT2So+SLdfKAbXrOiVZaW+Ts31zinL1g135ps6KQsaLQOb6rQiHr7xaMqmUjmeJChOLiA2DwfhHC6kdCRJCAIAFDmBCmgEkGfNWEiKgmKA4WIo5gMPd5b0SVeCKBuBnxG8Bx4cRV/6F6g/0pvlVHeF/eL4N/JLCcVwXFClJJMMv4q4JUNpRSrFgys4TzqqDYZsuOUSy+zWAoVtXvCzEzED/GDKp6XrPvHjo3uOo4AKZq7/cLPux/rULEH2w69wj7xKUhRCJz1lPhfAb54IShfQlHFAgAlxPRvLiocsXbpcdf28dfN2C/gEiFE15XFc4yHo5omBf3UDUCkBk/FoEjJiJwQtnc2F9FEMCRK2nD8XKVwvFOSTg6IRUH5nRVxxNvlxy/tk4AfgnHy7QKjsBZGr8PG+EISBX3Fm0AMASO6CmGU+giLd42DcBVRPQ2HA9XlccoGfvDGScS0cR4+tB9AEbCCTPMgXMPZ8bPuz0eDpgCR5j64XjPAMeb1QjAGiJagQMLhISZeQhwyFLqP0ILqlrmSMnTmrpJ9+7dfxSW17lz5x+169GjxwHbV1111b73KSkpOPfccwEAaWlpuOuuu2rcTo3mZPH5fLjzzjuTxo0bd8m2bdu+JKJLmLniWM6tSowmr+8CmOZAGGZjSs+wRUqqhwxDKFsqVVyUFJ76ucBnzhKBHgPwOrLHjMYny9kpxI0DQrVMF2iVSaJpQFCTNIGCgEDDFILHrF/eJaUUYgoojzIKKx3PSzAMFIUZRWGFwrjnpDjKKA0zyiyg3GKELcdLEpFxD4kEbHbCtlT81XmWfywcxiMS/1Uc6BE5cK4fnyIDONADopSs5l04VuLel7gdotr4FPfGEAEx2/E4eVw+RC1nXSmfOxmRWCUYCqZww1YxEMip5yzcsPZtM0xyQcIGMbPbMECg/fLtgFIBzM7F7rtCOHv2XyezBLNNto3q94GqhMG++3KI7apbWhUKJw54XyWwwCK+Hd/3o21DOG2Nqv0i3kY4Qs0gqlqfi4z4PmEIGCbi24IMQSTibZwfE4JcEPv6FiBCvE/ExeR+O+Ln/mhflV10tLaHaX+kOdUT730miEjUtLf9GJkHYByckDkXHIHwIpyJ//hqHqodcARFEvYLiTAcYXURHA/Vnvj+xXA8RQpOyFvLah6quXA8OpuxvzpfCzhenOqV+I6WQzUbwK8A/BqOuLLghA0uB3BefJ3XwXEbInCKUrSOH28XH29y/NqbxPsohBNGdzWcz+0IHI9cWbx91YO7jPi+AJxcquJqdpXCEUKt4WiXXXC8TVWF6fLhFOYojvfzq/h4KfG+/h7f/gjAz+P3tEu83xUA3oaTc1UdHxElM3M5nKIgG3EEtKCqXdTBFeE0Go2mLuFyuXDrrbf6J06c2HP16tWziWgAMx8Qh09EAk7F1H5ISr4EttUPzhNWsOUkXZCS8JfscZlleyAZCFsQyW5CXgqpZmmmap1J1CJdiIKAgCOYCJk+OmXeJVsphCodUVJYqbCrgrG7nLGnglEUZhRH4onuUUa5jXgeCRCRvM9DYsd/FO//Odon+n7xcbAQcY7un6HzIYRI/LVqcg44T/kZxylEqo1WNSkXjhSpsmVfxsq+9LH4/380X2U4D6SxzyPC1TaqvuL2i4fqXoeDxAIO9CoI7BMJB4iD/ZNtsOOtqZqwg/dN3MV+sbBhT9RkAJYdAQFMRMjwC1UEw4haHBdTQKrPw1IpsqWCrYCMJC9CFWHYbIEI6NOiIWUk+SEE0Y8n+/vtIAIMIQ4UBUcQBxQXMEdqX3XsGH+tR9quzzCcCXwiBFUuHG/IBjgek//ACeOLARhEREsPKndeDkcQxeCIgBD2F6Uw4YiyRnB+v8VwRElV+JwPjmfIi/0emDbx7WQch4eKmYuJ6EI4omwzHHGTAadwhkVELmaeREQL4QiMKjGUCUfcrAAwipmfJKI3AFwP57thOIAt8b42x/toBif3q6q8PcX7MwAsBLCEmSuICMycCwBEdD6Atsw87CDT0+EIqjIAg+Csb/UCnA+rnnCE0x8B9IITGtgLjrdsWPz+GgB+Aif3ajgc0YX4mAYcQXjEfDQtqGoXqQWVRqOp6wghcPXVV3u//PLL1nPnzl1ARIPgTAYuhxPfny0A4RKAqiyHXU1YGNKCKcAulzM3VwwQAz4TiNmMTUUs1ocUpqw/du8IVZvg874t7Js6Mu8XC/t2E1A1ySfaHwQVPwNV3ozD20Dx0/fJnH1jVfVxgLPiML1U5accy8VW9Seq8mCqhIUgpqrIrrinSMAAiFjEM2dAYCKi/V6MeH9CVPluHJdeXMNVeXXiZx9wj6n6Nu03rlqZAOeuVBtrn/379GE1G/aNUe1CqwmvKhG5/3WfGKOD2hCDD7iX+7aZIZkh41NntyEAx+NEtlSI2rYRtW34PS5ELBsew0BFNEapPg8qYjEIIhRVRiAEQcaV8qKtO+AxzQPtqzbmgdF0+4Pt9rWpen+I4wdew4HXvf+cg67zEFSfUxy272rGVu/lwB4PPOng0Y40d/lR2wPe/Pi82poFGSRIJsQ5BTDzSiIaCeAvcLwhV8LJ1XkWB+YRfQVgIJwJfwocj5UN4Blm/iDeZjmAhgA+hvOvZxqAOwDMrVaUQsHJC0L82EgAA+BUy8vBMVb5I6I0OF4qDzPfRER+OEIuBuARZrbiHqp/wlmbCnDEXpXXKA/Ak0T0KzhiZkG8WIQfjkh7A/sX5y2FI/qWw6nyVxzv6304IrGqCERrIhoGJ3fsLwAaEFHH+H21AYyCE174KYBLmDlERPfE7R4AR7BehP1ev7J4v2UAno7b4IMj4r6D43V7sNrvaAwzb8FR0IKqdlFK6WWoNBpN3YeIMHDgQPfu3bsbrV+/fsXBxxWc/JaDkQCkAkVjPz52YlQLGdu35+A3h5i7HX7meKSdCaXKIsnVZ78MHN7rQId5X++JyQP/OAvLnarOZRHnD9OKHw9VOCGB8iDFwQBKwlHsn/tpTjfiYioh/y6IqB2cELLpAD4D8BiAqlj/V6uF/P0aThnwxtifS1UJYEG17q6F493pC+ejtyccsbAjfnwnHHHxeHyb4Syq2wJOKOAxF6UA0BtOzlJvIirGgSXRy4loUTzsbyGAW5lZEdF4Zr6OiJoDeAROhcO/AZgA4OJq+UdVIYguIhrIzF8S0SY43q3fVmuTBEfknBW/xjXMXLWocM94FMPP4/fNBydP6kFm3kNEfzhEvtM8OIKrK/b/g95a7boaA/gTnMV9B1c7b18O1bGgBVXtoj1UGo3mtMCyLHz00Udqy5YtIsvv48LK8H4Hg2EoX5t+IrnjRSC3D6B4OhMRiIy4m0PEdxFARtztEfdXCMd7UHXOPqqfo9GcIMXfjkR4w3yYgVzIkj3wNOsCf6teKJ0zAdbuDXDlNINVuAXepl2QcdE9sAq3IPjZS8i5+QXsGvU4RFI6uLwIgX63wN+mb6IvR3OCbP/fHYzEhPtVsRvA75hZxquctoQjjHZVa9MQjijoC6ccekM4XquOiOfsMHMJEe1l5n5VJxFRJuLigJmD8YIKZTgQG0543Y7qO48S8jcJwCQiGhf3UI1n5uuqtyGin8NZEPerqs/quIjpDKe8+Mtwij68AGADM19ARL8EsJaZJ8RDxv9IROsAFFetWVvVBo6o+gZOUYp1+DF3wVnc+Odw8s36wgnTuxrA7IPXwI1XAPwpgJ/BCUtsD+CfzHx+/PgTcAp8DDvovHGHukeHQwuq2kV7qDQaTZ2nuLgYo0eN5uKSYtG7aUO+skt7enfOErlsx16jYWZr3rJ3jbBXfos9q76Bz58qXR0GGSk9robpTz165xrNKSZj4L3Y8cb9sIJbYKblw53ZGLKsELk3/HH//vR85Fz9awBA2aIvkNxlCNwZDZDS9TKUzZkA4Q8gtdvlCb4SzUlCSJCgYuaVAIZW2/4awNdEdOdBTUvheEteh+PgN+B4nHYc1C7nEJ6XNxAvoc7Mi3CQSCKij3Di12/Ex2tfbdxFzPwIHA/Uecy8udpYHjgialBVdVgiWgygTXW7iejhav0c8PCMmf8S33cfgBgzP31wmzh5cIRTUfz4DwCeOMju6pQCmMHMu+PtV8BZsJfY8XJUwCn3PgJAsNp54aPdpOpoQVW7aA+VRqOp06xfvx7vv/8+YrEYtc/PUVd17SAA4PoeHY3QNz+oikgRP3z5342Js4erzYVrhFVeakTmvI/y2e/DH0iT1HqAkdr7Opj+QKIvRVNPEW4vGt335iGPHWp/er9bD3hffVtzelKtYmJdm3R9g/3FJsDMW+MT+RurtfmcmecddN7BAutY+BoHrt10zDDz9QBwsIeKiFwA8quLqXj7KBH9B8BUIlJwhOF8AH2Z+cA1DI4+9itHafJvAK/E87SqvJDPVLe7OvGiEn+PCy0Fp1DJX6v+Npj5FSK66eDz4FT5a8bMG4/Fbqp7f2tnLkTUKysra/IDDzygZxoajaZOwcyYOXOmmvHtDCFtiUbpAfnQReccUG0vYtn459SZnJPWju+/9P/Ext0rMGHWMLUtuE7YdhQGAZYBGBLwp6TaaHW+mdr7OpjJGYm6LI1GUw9hVtjylyuYmevF8gqnCiJqzMxbE23H6YAWVLUIEXXPzMz88sEHH9SCSqPR1Bmi0Sg++OADuWPrdipIycfeyj14Ykg/YYofz0VKKiP4+5QZ6NH6Er6+7y8IANbvXIoJs4epHaFNImZH4AUQdRHYYhgEJKWkSNWivxHofT3M1KzavjyNRlPPYCWx5a9XKWalF/jW1ApaudcuOodKo9HUKQoLC/HKK6+wKoriyjYX8PaynXjoot6HFFMAEPB7ce/5vTBr1Sf07bKPAAAt8jviiav/J+4d8jwaZ7VSyvSCLYYPTlJAaWWZIZd+hj3Df4qiV26SwUn/hV2yu/YuUqPR1C+UAoi0x0BTa+gcqtpFMrMuX6XRaOoEK1euxMQJE3FZ6/PRKa8t/fXbV+nBgb3I73Yf8bwGaan4yTnd8NZ3/0N2WkO0a9QdANC6QWf88ppXxJrtC/HhrFfU3tIdAnYELttZrZE9hGSuMLJ2TVarX5skvP4kaTftYwT63AhXen4tXLFGo6kPsIwBQlhHb6nR1Aw65K8WIaKOgUBg5iOPPKJLYWk0moShlMK0adPUvLnzxAsXPYZUTwoe+uQP+Gm/LmiRk3nM/cxev5k/XrwKT17zKuWnNzngGDNj1bb5+HDWKypUtku4VQxRpSCIEAEjJyBU92wSloT8drM0vD6ftJr0NgJ9boA7s3FNX7JGo6lH2OUh7Bh+d4myImmJtkVTP9AeqtpFV/nTaDQJpbKyEu+++64qKSzGF7e/hvJYJW4a9wiu7NrmuMQUAPRu0YQKyyvlSx89QL+/aYxI9u5/VkREaNe4O37T6HWxYuscfPj9K8quLKQGJClk2ygvYfF5sYLhIdGvscEXNVPGrG0z5JdvfW14PV5pFfR0xFV20xq+AxqN5kyHrQgghF6VWVNraA9VLUJELZKSkhY98cQTyYm2RaPR1D927tyJ0aNHc/PURurDW/5r7Czdg0tHDkXvFvkY1KHNCfWpmDHy+wVye7FFz9wyRpji0M/pmBlLN8/ChFmvcGW4CGe7iIpsW220LBFjhgKQnSbk0I6m0TFXYNwyW05aZxsej0fFGnWjQO8byJPX8iSuXqPR1BdiezZi15intqhIeZOjt9ZoTh4tqGoRIsp2u92bf/3rX/sSbYtGo6lfLFq0iD///HO6vdMV/NzAh6mwogiD3rqTG2V6+ZZenU+qQJEtJf771SxlmDn85DXDjlhVS7HCko3fYcLsYRyNlPCFPpeIKCW/rqgwACAmGIZJOCdPqOcHeERxhPH2Ykt+sc42TJdbWQ27Umrv68jboO3JmKzRaM5gottXYc/451bJcGm7RNuiqR9oQVWLEJFXCFH+u9/9Tpfx1Gg0tYKUEp9//rlcvmy5+O+lv6fBrc9F2Irg8pH3sIVSdf8FvWvk86gyGsM/pszg5vm9cOdFvz9q8R3FCos2zMDE2cPYipXxDck+YTDUmJJioQQ46iPIsKT0JCHv6WAaT/Vz47utEu8sseTHq23D5XKpWH5nSu11HXkbt6+JS9BoNGcI4c2LUfjRiwtkZWm3RNuiqR9oQVWLkIP1m9/8xjBNnb6m0WhOLWVlZRgzZoySFTH++NZhRqNAHqSSuOP9X8rVwdV4fFBfQxymPPqJECyvxEtTZ2BAx5txaY+fHtM5Skks2PANJs4ezipWyT8P+EWW6cKwYCEXKgkrzSAIKFlii+65Qv3fBR7Rt7GBrzdJjFpiyQmrLEMYprLyOlFKr2vJ1+TsGrsejUZzelK5bg6Cn/9zpqwsOTfRtmjqB3pWX4swM7tcrkgsFkvSgkqj0ZxKtmzZgnFjx6Fzbjsec/vfDFOYYGb8evLf5ZLdK+iJwf1ETYopAMhM9uPu/j0xbPoY5AQaoUfrgUc9RwgD3VtegC7Nz6P5676i12e/ykKW8P1p6aKt14vhwUI5Nxw2PBkmL09x48JxYSR7IO9sZxj/u8RjvHmlF99skmL00qVy/IQFRkSYysptTyk9riVf8641en0ajeb0gK0owFyeaDs09QftoaplPB7PnnvvvTc7PT090aZoNJozEGbGnDlz1LRp08RDPW/DI/1+tu/Yf2eNUv+b/Q49fFFvSk/ynzIblmzdyWPnLKZfXPYSmucdXzieVBJz1kzlj+e8BkPG+JH0FHGOPwlvF4XkByUlhplsKGrtE1YwpmLbY6JTtpB/Pt9tDGnlglSMmVskRi+15PsrbENCsMxpx0ndrxH+Vj1P0dVqNJq6RvnSL1H01evjZbjs+kTboqkfaEFVy/h8vo0/+clPmubl5SXaFI1Gc4ZhWRY+mviR3LB+gxhx9QvUt8l+D83E5VP5l5P+Qnef1w0Fmaf+gc70VRvUlyvX02+uf4syUnKP+3wpbcxePZk/mfsGuZUlH01PNQanpuDD4hJ+vSiISmIWHZOEmWaqklklwmdA3dbaEH++0IMMv4BixvdbJcYsteS4ZbZhs2CZ0xr+bleRr1Uf1LR3TqPR1B3KFnyGom/eflNFK+5KtC2a+oEWVLWM3+9fcuONN3Zs0kRX8tRoNDVHUVERRo8azV7lUp/eNtzIStovmmZtWYQ73n8S1/doj7Mb59eKPcyMD+Yvk8t3hOiZm8cKr/vEPGK2tDBr1Rf86dw3ycdSPpkRMC5NTcW3FRUYFixUq2NR4WrhU0mdU0TZojIZ3hQ22maS/MO5HuO6s1wAnNLuc7Y74mrsMtuISGKV1ZL9Xa8UvrbnanGl0ZxhlPzwIUpmjvqXsqKPJNoWTf1AC6paJikpaeaVV17Zt3Xr1ok2RaPRnCGsX78e7733HgY06alevepPB+RGrSnchCveuQfnt22CAW1b1KpdSjFe+3aOLI6Y+N2N75xUAQzLjuG7lZ/y5/PepiQo+avMgHFJagBrohG8EQrJKWVlhivTJZMvzjDsUlsVfR0SbkBd30KI/7vIi7xkZ2xmxvydCmOWxtSYpTaVWwCyWrC38+XC336AFlcazRlA8czRKPlu7B+Y+ZlE26KpH2hBVcv4/f5PhwwZcmnHjh0TbYpGoznNYWZ8++236rvvvhNP978Xd3U/MF1gV1khBr91J1rlpfJ13TsetZT5qSBq2/jX1O9UWkoLfujyf5x0ifaYHcXMFZ/wF/NHUiqx/E1munFRSgpCto1xxcVqZFFIKDcp7wXpwtfCh9C0kKxcU2m0yBDyd+e4jNs6mvtEEzNj0S6Fccss9c4Si0pjIM5oqrxnXyaSOl0IcZhFijUaTd0mOPl/kfJFX/yKmf+daFs09QMtqGoZr9f7zsCBA2/r3r17ok3RaDSnMdFoFO+//77avWMXxl3/kjg7/8CFbsujlbj07bvZ5Y7y3ef1SKjbpTQcwT+mzODOzS/GTf0frRFhF7Mi+Gb5RDV5wWiRLiB/m5luDEhJQYwZU8pK8UowqHZJi1xnJyPrsmwqX1KuQtOCZEjmK5oJ+ttFXioI7L8tzIxle/aLq2AYRBkF0t3pEiO58yAtrjSa04g9H/yxLLzuh3uYeWyibdHUD7SgqmVcLtc/zz///If79u2baFM0Gs1pyt69ezFq1CjOcaerj259xUj1Jh9w3JI2bhr3iNpatpkfveicGl1r6kTZVVKG/0z7Dpd0vxsXnl1zhbeiVhjTl36opiwaK7KEkM9kpRv9kpMd71MkjNeCQfl9ZaXhbuiRmbfkGqQIwSmFsnxFhdE4jeRTPV3GPd1cPwr1W7FX4t1llhq5xKbdFUwivaF0dxxiJHceAmG6a8x+jUZT8+wc+XhJbOfq65l5aqJt0dQPtKCqZYjo9+eee+6zF1xwQULCbzQazenNihUrMHHiRFzVZiD/49Jf/+hzhJnx0Kd/lN9snE1PDukr3HVozbu1uwvx5sx5+NnAZ9Gp6Tk12nckVomvl36gvlw0TuQYQj6bnWn0SUoCAOywLLxTFFLvFRcLI9mQSZdlGmm901A8s5hDU4NAVGFwY8LfL/ZSq8wfRyWuLpR4b7mlRi6xsb2MhRHIl2aHQUZKt8u1uNJo6iDbh/+81C7edR4zL0q0LZr6gRZUtQwRPdytW7cXL7vsMm+ibdFoNKcPSilMnTpVLpi/wPjLxU/i2g6DDtnur9++LkcsGE+PXtxHpPrq3sfM3I1becLCFXj8qpepYWbNF8kIR8sxbcl49dWS90Weacg/ZmUYPeLCqlIpfFxSwq+GgiiDgqtPKuXdlIfo1iiCU4OybEmZkZ9C8rFuLuOR3i4Yh/DsrQ8pvLc8xm8ttnlLiRJmIE8a7S82UrtdAeGue/dbo6mPbP3njZUqWtGGmbcl2hZN/UALqlqGiG5s1arVa7fccktKom3RaDSnB5WVlRg3bpwqC5Vgws3/Ey0zD73swrjFn/Iz0/6Ne8/vTg3SA7Vs5bEzadlq+d26beJ3N46iVP+pWROrMlqGLxe9q6Yv+1A0NE35p+xMo4vfKd2umPFdZQWGB4NyeSRiuFv4VM4d+cKV4ULx98UcmhKEKpe4oBHh7wM91CH30F6+TcUK76+w+K1FFm8oUsJMzZFGu4FGas+rIE6wTLxGozk5mBlb/nqlBKtkZo4k2h5N/UALqlqGiPrn5uZ+fO+999bd2Y5Go6kz7NixA2NGj0HLtAI5/uZ/G17Tc8h20zfMwd0TnsatvTuhXYOcWrby+GBmjJ69UG4MhvHczWMN8xSGzZVHSjB10Tg1Y/lHorFpyj/nZBkdfb59x9dHo3gzFJKfl5UarnSXTLsuxwj0CSC8Pozgl0FZOr/UyEoi+VAXl/HLc1xwm4fOR9taojB+pcUjFlm8JqiEKyVTirYDjUDPqyEOynHTnBpUpBzbXx0KV1YBACDn+ucgXM6/F6t4F4qmvYbAOTfBk98Ksb2bEJr8MiAEcq79HYQnCaEvhyN9wF0go+6EyWqOHxWtxNZ/3xJlaWmXsabW0IKqliGilklJSQufeOIJ/Q2r0WiOyKJFi/jzzz+nn5x9FT9z4S8Om3e5bPcaXDv6QQzq0AJ9WzWtRQtPHFsqvDx9llKcxk9d/8ZJl1M/GmXhYkxZOEbOXPGJ0czlki/kZhvtvPvnW8VS4r3iIvVWUZGwTCjvgDSRe20u2GYUzyrm0JQg20WW6Jsv1N8GekSPhoefdG8vVfhwpcUjFtu8Yo8U7pR0SW0uMFJ6XgvTn3qqL7XeoiLlCE0dhqzLn/jRsb0TXwCZbqR0uwKe/FYIffkqUntcheiO1QARQAThSYKvaefaN1xTo1jFu7BzxC8KVbQyO9G2aOoPWlDVMkSUJIQo/u1vf2sS6boUGo3mx0gp8dlnn8mVy1eI/132LF3c6vBVQbeX7sbgEXeiY+NMvrJL+9PqQyUcs/DS1BncKLsLDx30x1opRVhaGcKkBaPlrFWfGy3cLvlCTrbRppqwspjxZVkZhoeCaqsVE66OyZx3Wz65s90Ibw4j9GVQFv9QYqT5SN7b0TR+f54b3sN4rQBgV7nCxFU23lxoycW7peFJSZNoeb6R2vs6mElptXDF9QcVKUfRt+8g8+L7Dnm8eOZo+Fr0hCe/FYqmj0BShwsR27EKwp+G6NZlSB9wZy1brDkVRHesxp73n1kjw2VtEm2Lpv6gBVUCME0z8sQTT3i8Xu2N1mg0B1JWVobRo0crVWnzJ7cNMxqm5h62bXGkDENG3MVpyeCf9uuW+NroJ0CoohIvTZ2Jvu2uxVW97661cUsqgvhi/kj5w5opRmu3S76Ym2O08BwYTrkkHMZroaCcUVFhuPPdMvPmPCOlYwpUVKFkTgmCkwtVbE9M9MgV6i8XeET/pkcOFdtb4YirEYssuWCnNDzJqZJb9DdSe18PMyXzVF5uvUBFK7Bz5OMw/KnwNuuKtHNuOuB4dUFllwVR/O1IGClZEC4PPI3OQuXa2TD8aQj0vi5BV6CpCcLr56Lws5e+l5Ulen0aTa2hBVUC8Hq9O+6666787GztjdZoNPvZvHkzxo0bh2557eWo6/9qmEdYTDZqx3Dt6AdVKLqbHxrYxzidPd7bQiV4+etZuL7vo+jTbkitjl1Uvhefz39bzls7zWjndqn/y8sVTdwH5nTttiyMKi5SY4uLhfAJmXRJppE5JBNCCES2RxCaFpLF3xUZyR6Sd7YzjD9e4EGy+8j6Nlip8PFqR1zN2S4NT1KKVM37GYE+N8BM1d8NJwOzQmjy/5Dc8SJ4Gu5f8Lq6oKrCKtqJ8LofYBfvQvqAO1E672P4W/WGK7NRIkzX1ADlS6eh6KvXJshw2TWJtkVTfzgtn2ie7gghdpeXlyfaDI1GU0dgZsyaNUuNHj0av+hxG8bd+NIRxZRihQc+flZuK9uOBy7ofVqLKQBolBHAbX264L3vXsKaHYtqdez05Gzcet4Txu9ufAu+xn35ii3bcOvWrWpLLLavTa7Lhcezc8TMFi3xZHKmMCeGeNPQVbx1+FY2U000uKOB0fY/7ZB6cwNj+G5DBf5WgS6vVagv1lqHHTfTL/CzLm58+7MkY9cTKfjPBZbRo3iK3Pvqz1D08o2y8It/wyreVRu34IyBlQQAEIl4lcWjPzAuW/ApUrpeCllRVNULWMaOeI6mbiMri8F2TJdL19Qq2kOVAPx+/6eDBw++tFOnTok2RaPRJBjLsjBhwgS5acMm8fY1L1Kfgi5HPee5af+V7y39lJ4Y3Ff4PWfOwrIz125SXyxdQ09d9wZlBxomxIZg2S58OudNuWjjDONsj1u9mJsjGhzksWJmzK6sxPBQUC4Ohw1XM6/KuT1f+Js5pdKju6IIfR1SRd8WCZ8BdXsbQzx/gQcZ/qM/wyyNMj5dY+OtRZb8drNteP1+aTfpY6T2vh5u7TU5ItEdq1H01esACXjyW8PbvBvIMOFt3AHAjz1UlevngkjA17wbKtfPRcl3Y+HKaIisyx5P5GVoTpLg5P9Fyxd98Stm/leibdHUH7SgSgAul+s/AwYMePCcc85JtCkajSaBFBUVYdSoUZykPOrT24cbGf60o54zYv4H/H/fDMcDF/ainNQzr1joxAXL5cKte+jZW8YKnztx17e3ZAc+mfOGXLr5e6Obx61eyMsRua4fi9dNsRjeCoXkx6UlhhkwZeo12UZG/wwAgLIVyhaWITglKMObwka7TJJ/ONdjXHuW65hsKI8xPl9r4+3Flpy2wTa8Pq+0Cnobgd7Xw5196LXINJr6zu5xT5dENi/+GTNPSLQtmvqDFlQJgIie7NWr1/ODBw8+tm9VjUZzxrF27VqMHz8eFzbro4Zd8ZwQ4ujeiylrZ+KBj5/DT/t2QcvcM7OIgWLGmzPmycIKxu9vGmMcy305lewu3opP5rwhl2/5wejpdas/5+WJbPPH4ZilUmJ8cTG/WRRCzAB7znPKrguvY39sbwyhb0Kq6OuQcAPqhpZCvDjQi7zkY7u+ihhj0jpHXE3dYBsej0dajXsaqb2vhye3eY1es0ZzOrN9+M9L7eJdA5h5QaJt0dQftKBKAER0a9u2bV+58cYbUxJti0ajqV2YGd988436/vvvxTPnP4ifdL36mM5buGMFbhz7MK7o0gY9mjU+xVYmFsuW+Pe075Tf1xiPXvmfOpHru6toMz7+4XW5cts8o7fXrV7IyxMZhxBWkhlfl5fjlWCh2mjFhKtdksq7PV948pwKgiwZZUvKEJwalJVrK40W6UL+/hyXcVsnF441Fy5sMaastzFysSW/WGcbbo9bxRp2o0Cv68nToHWNXrdGc7qx5e/XRtmONmTmYKJt0dQftKBKAER0QX5+/odDhw4NJNoWjUZTe0QiEbz//vty78499O4N/xQd845t8ruxaBsufftu9GqRj8Ed6sfSKuWRKP4xZQa3KzgPtw/4VZ2purEjtBEf/fCaXLtjkdHP6+Y/5eZS2iGEFQCsiETweigovyovN9w5LplxU56R2mX/wr5WkYWib4pUaFqQDMl8ZTNBf73ISwWBY9eQUZsxdYMjrj5baxsul1tZDbpQSu/ryNuw3Ulfr0ZzOqGildj675tjUNLLeoKrqUW0oEoARNQ2JSVlzmOPPaY9VBpNPWHPnj0YNWoU53uz1Ee3vWIku/3HdF6wshiDRtzJDTI8uLV35zojLGqDvWXl+OfU73Bxl59gUNdbEm3OAWwLrsfE2a/KDTuXGuf53PzH3FxKPYyw2mvbGFNUpEYXFwl4hfQPyjCyLs2CiC8IzIpRvqIcoSlBWb6iwihII/nrXi7j7q4uHE/IY0wyvtoo8c6SmPxolW0YpktZ+Z0opdd15CvoWCPXrdHUZWJ7N2HX6F9tU5HyM9uNr6lzaEGVAIjIJ4Qoffrpp81E5wdoNJpTz7Jly/jjjz+ma9tdzH8dcuzelrAVwZXv3KsiqoQfuLC3cSptrKts3BvCq9/OwR0X/BZdmvdPtDk/YsveNZg4e7jcvGelcYHXw8/l5lDyYYRVTCl8XlaGYcFCLlQSZrdkNLi1AZmB/e3tUhtFM4o4ODUIiipcUkD460VeapV5fL9+SzKmb5IYtdSSE1ZaBhmmsvI6UErPa8nX9OiVJDWa05HK9XMR/Owfs2Rlqa76palVtKBKEB6PJ3jfffdlpKWlJdoUjUZzilBKYcqUKXLhgoXib4N+SVe3v/iYz5VK4ifjf6VW7l3Fjw/uaxj1+OHLgs3befz8ZfTIFf9GQXbdDHnctGcVJs4aJrcWrjUu9rn5mbw88h/md8bMmBcOY3iwUM4Phw1XgVdl354nklomHdCmcnUlglODsmxJmZGfQvLx7i7jkV7H57UCAFsxZmyWGL3UkuNX2AaTUFbuWUjucY3wt+hxUtet0dQlyhZ8hqJv3n5HRSvuSLQtmvqFFlQJwu/3z7/22mu7tmjRItGmaDSaU0BFRQXGjR2nKorL8NEtL4tmGccegcLM+PXkv8tPV0+jJwf3FV63Lgj65Yq16pvVm+npG0dSWlJWos05LBt2LceE2cPkjuAGcYnfjd/m5pHvCAJoayyGt4tC8sOSEsNMMWXKVVlG+vnpB4gmu9xG8ffFHJoShCqXuKAR4e8DPdQh9/CLPx8OqRjfb5UYs8yS45bZhoRgO7stkrpfRb6WvY5brGk0dYmir9+0S+d8+Awz/znRtmjqF1pQJQiv1zvywgsvvL1HD/10UKM509ixYwdGjx6NNulN5Pib/mO4zeNbfPfl2WPUv2e9TQ8P7E0ZyceWa3Wmw8wYN2exXLunjJ695V1xvPe0tlm3cwkmzBqmdhdtpsuTPPTrnFx4jyBWKpTEh8Ul/FooiLBgdvcLiLwb82B494f6MTPC68MITg3K0gWlRlYSyYe6uIxfnuOC2zx+IaSYMXubxJiljriKKWKZ3Zr93a4UvtZ9tbjSnHbs+fBPZeG1s+9n5lGJtkVTv9CCKkEQ0ZM9e/b805AhQ+r2rECj0RwXCxYs4EmTJtFdXa7F0wPuP+7zP1oxjZ/84kX6+Xnd0CQz/RRYePoilcLwb35QYSuJf339mwlfo+pYWLNjESbMekUVlmyjq5K89KvsHLiPYLdkxrcV5RgWDKq1sahwtfar3Nvzhbeh98B2YYniWcUcmhyEXWxRvwZC/fVCj+jR8Pi9VoAj1ubuUBi7NKZGL7UpLAkqswX7ul4h/O3O0+JKc1qw440HSqzCzZcz84xE26KpX2hBlSCI6KqmTZu+/ZOf/CT16K01Gk1dx7ZtfPbpZ3LVypVi2OXP0YUtjz8nevbWRbjjvSdxXY+zcHbjBqfAytOfiGXjn1Nnck5aO77/0v87LWb5zIw12xfig1kvq6KyXXRtkpd+mZ0N8ygiZU00gtdDITm1rMxwZblk+g25RqDHj1fbCG8KI/hlUJbMKTHSfSTv7WQav+vvhvcEvFZV9i7YqTB2maVGL7WoLAZwZnP2dr5MJHW4UIsrTZ1lyz9vrORoRTtm3pJoWzT1Cy2oEgQRdUhNTf3+0Ucf1aXTNZrTnNLSUowePVohIvnTW4cb+ak5x93H2sJNuPyde3Fem8a4oF3LU2DlmUNxZRj/mDITPdtcxted88BpU0qembFy2zxMmPWKKinfQzcm++jRrKyjCquQbWNscZEaWVQk2E3Ke1G6yLkyZ1/Z9SpUVKFkTgmCkwtVbE9M9MwT6v8GeET/pifmtaqyecluhXHLLPXOEouKoyBkNJHuTpcayWdfBCFOvG+NpiaptgaVj5lVou3R1C+0oEoQ8dLpZU8//fRpEbai0WgOzaZNm/Duu++iR34HNeq6v4kT+fe8u7wQg0fcxS1yk3F9j06njUBIJDuKS/Hfr77HVb0fRP/2VyTanOOCmbF8yw+YMGuYKq8spFuSffRwVtZRPT8xZkwuK8WwYFDtkja5zk5C3u355E7/ceR4ZFsEoWkhWfx9kZHsIXnXWabxhwFuJLtP/PuGmbFir8K45RaPXGyhsBJE6Y2lu9MQI/nsQRB1PK9Nc2YT3bkWe9797UYZKW+eaFs09Q8tqBKI2+0O3n///bp0ukZzGsLMmDVrlpo+fbp4rM9P8WCf20+on/JoJS4bOZSFGVb3nN+zXq41daKs3rUXb303H0MH/xntGnVPtDnHDTNj6eZZmDDrFa4MF+EnKX66PzPzqMKKmbEoEsarwaCcXVlpuBp6ZNZteUZy2+QftVUxhdL5pQhOLlTR7VFxdo5QL5zvFoNannzlyJV7Jd5bbqmRS2zsLGch0hpId4fBRnLXS7W40tQ65cu/RtGXwz+X4bJLE22Lpv6hBVUC0aXTNZrTk1gshgkTJsgtmzaLd675C/VsfPYJ9WNJGze/+6jaUrqJH73oHO2tPgFmr9/MnyxejSeuGU756U0Sbc4JoVhhycbvMGH2MI5GSvjOQJIYmp5xTLlKOywLI0Mh+X5JsWEkGzL58iwjY+Chz43uiiL0VUgVfVskfCbU7W0M8ecLPUj3nfzf3dqgxPsrLH5rkc1bS5Uw0/Kl2X6QkdLtcgiX56T712iORtG3I1Xp7PHPs5K/T7QtmvqHFlQJxOv1vnPhhRfepkunazSnD6FQCKNGjeIU+NSnt71qpPtPrK4MM+PhT5+X0zd+T08O6Svcps5FOVE+XbxSzdm0E7+/aYxI9p6+dX4UKyza8C0mzB7Odqyc705NEnempx+TsKpUChNLivm1UAjlUHCdk0p5N+XB9P/470rZCmULyxCcXCjDmyPGWZkk/9DfY1zTrmbWO9tQpOLiyuJNxUqYgVxpnHWRkdr9Cgi3XgZAc2rYM/65svD6ufcy85hE26Kpf2hBlUB06XSN5vRi7dq1GD9+PC5q3pdfvvwZOhmP0t9nvKlen/cePTaoD6X6vEc/QXNYFDNGfj9f7iix8fubxxjmaV4oQSmJBRu+wcTZw1lZlXxfIEn8JCPz2M5lxsyKCgwPBeWKSMRwt/SpnNvzha/Ad8j2sb0xhKaHVNHXIeEmqBtbCfF/F3qRk1wz3tLNxQrjVzrial1ICTM1S4q2FxmBHldDeLW40tQc24fdVWqX7L6AmecnygYiygXQgpm/j28PALCAmUuOct7VzDzhCMf7A1jOzMEjtOkAYDMzl52Y9Qf0lQmgPTN/ezI21Se0oEogunS6RnN6wMyYPn26mjVrlnju/F/g9q5XnVR/7y35gn/35Uu49/zu1CD9x2WwNcePLSX++9UsZZg5/OQ1w86IXDSpJOav+woTZ7/KQkb4wbRkcUt6xjGfvz4axZuhkPy8rNRwZbhk2nU5RlqftEO2ZckoW1KG4JSgrFxXabRIF/KZc1zGbWfX3PO+baUKH6yweMRim1ftlcKVmiFFmwuNlB5XwzxBT69GAwCsJLb8/RobSgaYubK2x48LkD4AmgHoBmA8gHUAfgpgGDNvirdbAiAUP+1FALcx821ENI6Zb6rWX1sANzHzs/HtZwGMY+ZV8e1xAPLizfOYue3BbY7D9hFxuwGgNYCz4n1XH3/6QafdCuDuExnvTEUH7CeWZXv27Dkjvvg1mjOVSCSCd955Ry6cuwCf3PrKSYupbzfOxdNT/0E39eqgxVQNYhoG7u7fUxSXbxVvfvmHM+JJoSEM9Gx9Ef542zi6tM/99K+yGPfduEW9V1x8TOe38HjwfH6+8XWLlvg5pVLZazuw6Z6Vate7u6DsA6tKk0FI7ZKKZr9qZrT+S2uUnpNJP5tmwfvXcnXT+EreUnLyVagbpQo83NtDi+5JEhsfTsaLvStEqy0fysKXb0Fo+O0y9NUbsCuP+CBfozkkdtFOkOkOJUJMxWEANoAYABV/f6h/NCuY+fz4z6Qj9OeO/xwOArAq/rO42v6RRHTdcRnO/LMqmwDMZObiQzTbVc3u85l5+/GMUR84veMiTn82RKNRMxwOw+c7dDiGRqNJHHv27MGoUaO4oS8bc+4dL5JPMv9jxZ51uHvCbzG4Y0uc1SC3hqzUVJHkceP+AX3opakz8Nnct3Bpj58m2qQawRAG+rQdQj1bXYRZqyfhb3PfxL+LSuVj6anGNcdQJTbNMDA0M0v8LCMTX5aViWFfBdXGyUFydUx2yq5nHThvc6W7kHNVjsi+IhvlK8rFZ1OC8r3/VhgFaSR/08tl/Lyr66QX981PEXigp4ce6Okx9lQoTFwVNt5c+LFc+PIEw5scsLnleWZq7+tgJh+7R05Tf7EKt4AMc2WixmfmEIBJRNQPQNMqsUR0wqtgtAHQ7qB9WUQUiIcPMoAH4ThGfHEPGQDccaIeIyJqBmD1YQ6nENGD8fdhZn4j/r4rEVnMvP5ExjyT0IIqgTCz8vv9a3fv3t2hadOmiTZHo9FUY+nSpfzJJ5/Q9WcNwf8NfuKkPck7SnfjxrGPoGuTXO7Xqqlea+oUkZnsx939e2LY9DHICTRCj9YDE21SjWEYJvqddRn1anMxZq38QrwwbwT+WVQqn8wIGJcHju7tdBFhSGoqhqSmisXhMF5bH5Qzn1xruPPdMvOWPCOlw4HrzJMgpHRIQUqHFMMusVE0o0g88GWQH/zKwiUFhL9d7KOWGScf6JKTJDC0mxtDu7mNwkqFj1ZFzRGLPpPzhn1seJJSpGrR3wj0vh5matZJj6U5M4kVbmYVC89NtB0ALgfQkYgMZpbxfc8T0bvM/PGhTiCi1wEcHPN6LYAiImrCzJvj+24CkAVgIoCZAJ6C4wWLAJgHoBBA9ESMJiIDwHMAnjxMkwiAL+Pv7Wr7GwLIBFDvBZXOoUowHo/ntQEDBvy8d+/eiTZFo9EAUEph8uTJctGiReIfg56iK886+Ql5SaQMQ976OacmMf+sXzcdal0LLNm6k8fOWUy/uOwlNM9rn2hzTgmWHcN3Kz/lz+e9TUmk5FMZAWNI6vGFke62LIwqLlJji4uE8Bky6dJMI3Pw4dfCYmZUrKpAaGpQli0tNxqkknyiu8t4qOfJe60OpijM+Hi1hRGLLDlrmzS8/mSpmvc1An1ugBnQHl7NfvZ8+Key8NrZDzDzO4myIe6dGgLgcwA3AHgMwPM4MIfq4FypUQfnUBHRUAASwKcAXoGTh/UYDspXOkReE+B4qLYcZNdZAF6Ob/6CmZcedDwZwP/ids6K7zs4h+sAu+P7nj3YpvqMFlQJhoh+3r59+39ed911SYm2RaOp71RUVGDs2LEqXFKBj255RTRNb3jSfUbtGK4f8wu1N7yTHxrYR681VYtMX7VBfblyPf3m+rcoI+XMnYDH7ChmrPiYJ81/h1IJ8unMNGNgSsrRT6xGRCl8UlrCw4NBFEPB1SMF+bfmk5l8+EAWu9xG8XfFHJwSBFdIXNiI8LeBHuqQW/PBLyURxidrLLy1yJIzt0jD60+SdtM+RqDPjXCl59f4eJrTi22v/KxMlu7tz8yLEjE+EbUD8CiA+5hZxqv7tQTQAgcKqo8B7IQjmFYA6F1dUMXFz+3M/Ot4+04AegNogB8LqlHMfFu17d8CGH88AoeI3ADeAfAcM6+otv9gQfVn7PeiMYCFAAoOtqk+owVVgiGi7unp6dMeeughXeJIo0kg27dvx5gxY9Auo5l878Z/GW7z5KubKVa4b+Iz8oft8+nJwecK09BiqjZhZnwwf5lcviNEz93yrnC7zuzy9FErjG+XTVSTF44R6YLk7zLTjPOPU1gxM2ZVVmJ4KCiXhMOGq5lX5dyeL/zNDp8/yMwIrw8jOLVQli4oM7KTST7U2WX8qp8L5il4gFAWZXy21sZbiyw5fZNteH0+aRX0NgLn3AB3ZuMaH09Tt1GxMLb+6yYLSiYxs5Voe6pDRC+imqA6xPEfeagO0+5ZnAJBdYTxDhBUx2pTfUbnUCWe5SUlJX7btmHqhT01moQwf/58njx5Mg3tdgOeOu+eGqu8+fzXr6iZm+fSE4P7ajGVAIgI13TtYATL58gXP/i5/O0NI89oD6HH5cNFXW4W/TtchelLP6RHF41FVrBYPpOdbvRLSj6mPogI5yQl4ZykJGNTLIYRwSB/8oeNMNNMmXpNtpFx7o+LRBAR/C398LcsMGSlRPHsYvHHyUF+5vsK6tdAqL8N9IjuDWru+y3FQ7ipgws3dXAZ5THGF2tt4+3FM+SXb31teD1eaRX0NAJ9boA7u2mNjampu8T2bIBw+zbIcFmdElO1wEUHhf01gVOuXZMAtIeqDuD1ejf/5Cc/KcjP12ELGk1tYts2PvnkE7lm9Rrx6uV/oAEtai6X8e0FE/jP01/Bgxf2opzUY5vMak4NUdvGv6Z+x2mpLdRDl/2j3ixVEY5V4OslH6hpi98VOYYhn8vOMHonHX90eamUGF9czG8UhcgyoDznp4nc63Ih3EcWp+FNYQS/DMqSOSVGuo/kvZ1M43f93fCap0bUVlqMyetsjFxiyUnrbMPj8ahYo24U6H0DefJanpIxNYmndO5HKJ7xzpsqFr4r0bZo6i9aUNUBfD7fhIsvvviqLl26JNoUjabeUFJSgjGjxygRY/701uFGbkrNVRCbuu473P/Rs/hJ385olasrk9UFSsMR/GPKDO7c/GLc1P/RelVlMRwtx7Ql76uvlowX+aYh/5idYXT3H7+wspnxdXk5XgkWqk1WTLjOSlJ5t+cLT67niOepqELJDyUITi5Usb0x0TNPqL9c4BHnNjl2r5VixsNfRLB4t0KzdIE3r/DCEIRKi3HnR2HsKGN0zjPw7yFeTNtg4zdfRaAYKEgl+cU6adgQbDbridTe15G3QdvjvnZN3WXvxBcqKld/9xAzv5loWzT1Fy2o6gBE9ESPHj2ev+SSS2puSXqNRnNYNm7ciHfffRd9GnZWb1/7f6Imw8AW7VyJG8Y8jMs7t0bP5jqfoy6xq6QM/572HS7rMRQXdDqutS/PCCqjZfhy0btq+rIPRUPTlH/KyTS6+E5sbbUVkQheCwXl1+XlhjvHLTNuzjVSOx89FTiyLYLgtKAs+b7YSPaQ/Hl703jufDeSj+LtmrzOxrwdEk/39+CZryPo1cjAJa1c+M8PMeSnEK47y4Whn4QxtJsbf58VxYgrffj3DzFc0MzEt5ttJLmA6Zul/Hi1bbhcLhXL70ypva4jb+MzswJkfWLbyz8tk2WF5zLz4qO31mhODVpQ1QGIaGB+fv74oUOHHl+9W41Gc1wwM77//nv1zTffiCfOuQv3976lRvvfVLQdl759N3o0y8OQTm1qtG9NzbB2dyHenDkPd130HDo06ZNocxJCeaQEUxeNU98u+0g0cRny+Zxso+MJLi6/17YxpqhIjS4uEvAK6R+UYWRdmgVxlLA+FVMonVeK4JRCFd0eFZ1zhPrz+W4xqKXrkO1/My2CWzu60D7HwJztEpPW2fj9eR7c92kYT/f3oFGqwPvLLZREGd9ulvj3EC9emhXFxS1MfL1J4rf9HS+aJRlfb5IYtcSSE1ZZhjBMZeV1opRe15KvydkndA80iUNFK7H13zfXyYIUmvqFFlR1ACLKMk1z+29+8xv3SayqrdFojkAsFsOHH34ot27eKkZd+1fq0ahjjfYfqizGoBF3cl66G7f16aL/Iddh5m7cyhMWrsDjV71CDTObJ9qchFEWLsbkBWPkdys/MZq5XPLF3GyjrffEKiFGlcLnZaUYFgxyUEm4uqUg/7Z8MlOPHtYX3RVF6KuQKvq2SPhdULe3McSfL/QgzbtflA39JIw/DPAgL1lgbVBi2DwLfx/kxX9+iMFtAPd0d+MXn4fRPsdA/yYG/jwjhm75ArsrGJe0MvHRKhttswTu7rY/EMRWjG82SYxeasnxKy2DhKms3PaU0uNa8jXvekL3QVO7RLYuw94P/7RKhsvaJdoWTf1GC6o6gtvtDt53330Z6enpiTZFoznjCAaDGD1qNKcKv/r0tuFGmq9mVykIW1Fc+c69KqyK+cELe9ebogenM18sXS2/X79N/O7GUZTqr9+fu6WVIUxaMErOWvWF0dLtki/kZButT1BYMTPmhcMYHiyU88Nhw9XEK7NvyzOSWh49Z0vZCmULyxCcXCjDmyPGWVkk/3iux7i6nQtPTIlgaDcXWmcamLdDYvI6G0/39yBiM+7/LIIdZQotMwSGtDRxaWvHyzVzi41tpYyvNtoYfpkXD30RwQsDvUh2//h5h1SMmVsccfX+CtuQECxz2rG/+9UiqVWvE7oXmlNP6dyJKJ4x6g0VC/880bZo6jdaUNUR/H7/5MGDB1/cqVOnRJui0ZxRrFmzBh988AEGtTiX/3vZ76imy2ZLJfGzD55Sy/as5McH9zVOxbo7mpqHmTF69kK5KRjGszePNcwaWHfsdKe4ohBfzB8p56yZarRxu+QLuTlGC8+RC04cia2xGN4qCskJJSWGmWrK1KuyjbTz0nAs/wZje2MITQ+poq9Dwi2gemVCDGhq4vfne/Hc9CguaGagelELWzF+9lEEr13uhdckSMV4fEoU/xzsxeVjK/HJzX7c+2kYLw70Is17ZAeyYsb3WyXGLLXkuGW2YTOxzGkDf7eryNeqzzHZr6kd9k74c3nlmu8fYuYRibZFU7/RgqqOQESPdunS5c9XXHHFmb3ypEZTSzAzvvrqKzXnhx/EHy94BLd0vvyUjPObKf+QH6+cSk8O7iu87kPnf2jqJrZUeHn6LKU4nZ+6/nXtWYxTVL4Xn897W85bN804y+1SL+bliibuExec5VLiw5ISfj0URESA3ecGRO4NuTC8R7/lLBllS8pQOKlQVq6pNHwmcH4TA4/18cBtAEkuwkOTImAGnj7Xvc87NXxeDH0LDHTIMfDq/BjeWmThnMYG/nbx8X3FKmbM2e6Iq7HLbCMiiVVWS/Z3vVL42p6rxVWC2fbyT8pkWbAfMy9JtC2a+o0WVHUEIuqRlpb25cMPP1yzsUgaTT0kHA7jvffeU6E9hXj/hn+Ls3JPzRo0w38Yq176/i16eGBvykg+sWppmsQSjln4x5QZ3DinCw8d9Ec9O65GqGw3Ppv3llywfrrRweNWL+bmiMYnIawkM76tKMewYFCtjUWFq41f5d6eL7wNjk3kWCELoW9CquirkDAkq6ubC/rrRV5qlFo7vzZmxvydCmOWxtSYpTaVWwAym7O3yxXC336AFle1TLWCFH5mthNtj6Z+owVVHYGIXIZhlD3++OMe3wlWW9JoNMDu3bsxatQobpyUpybe8rLhd58ap+8nK7/ixz9/ge7q3w1Ns+p3Ds7pTqiiEi9NmYl+7a/Flb3uTrQ5dY7C0p34dO6bcvHGmUZnj0u9mJsr8k9CWAHA6kgEr4eC8svycsOV5ZLpN+Yage4HFrplxdg5eiciWyNwZ7vR8K6GIEFgxdj7yV4UTiqEiig0TCN5V0fTmLZRwhSEj27yI+AlPPxFBH+72AOXUfM1YpgZi3YpjFtmqXeWWFQaAyGjqfScfZmR1OlCCHHsa2xpTozwxgUo/PgvS2S4TJdn1CQcLajqEH6/f+7VV1/dvVWrVok2RaM5LVmyZAl/+umndFP7S/nPgx47ZZX25mxbglvffRzXdm+HLgUNT9UwmlpkW6gEL389C9f3ewx92g5OtDl1kr0l2/HJnDfl0s3fG908bvVifq7IMU8uzDVk2xhbXKRGFhUJ9pDyXpQucq7IgTAFypaWIbwxjJwrcrB7wm74m/uRcnYKVFRh2xvb0HhoY8gKiaIZRbzn4z1kELhzJvCTsz2Un0xI8xIubH7qhQ0zY9me/eIqGAZRRmPp7nSpkdx5kBZXp4iib96WpXMm/JWl9etE26LRaEFVhzAM4099+vT51cCBA/Wnr0ZzHEgpMXnyZLlk8WLxzyFP02VtB5yysdYFN+Pykffg3NaNceFZpyaUUJMYlu/YjVGzFuL+S/6KVg30Q+/Dsbt4Kz7+4XW5Yusco6fXrf6clyeyzZP72ooxY1JpKYaFgmq3tMnVJRlmmkkZAzLgbehF5YZKlC8tR86VOSiZW4KKVRWIbo/CleVCgzsaYPeE3fA08CA0Nagi26Mi2QX+43keeqinq9ZD8VbslXh3maVGLrFpdwWTSG8o3R2HGMmdh0Do4ic1xs63Hi6J7V5/AzNPSbQtGo0WVHUIIro4Ly/vvXvuuUcv8KvRHCPl5eUYO3asipaG8dGtr4gmaQ1O2Vh7yoMYPOJObpaTjBt6dtJrTZ2BzFi7UU1aupaeuu4Nyg5o7+OR2Fm0CR//8LpctW2+0cfrUX/OyxUZJymsmBkLw2EMDwXldxUVhreBR+b+pIFhBkyEvg4h/+Z8FH5RCKvYQv7N+QhODYJchJSzU7B7/G64MhyPmayUXPxdMcFmvriZwN8Geqh9Tu0/q1xdKPHeckuNXGJjexkLI5AvzQ6DjJRul2txdRKwHcOWl26woOxMZi5LtD0ajRZUdQgiSjUMo/Cpp55ymSf5paTR1Ae2bduGMWPGoENWS/Xujf8ULuPUVdmriFXispH3MBkV6p7ze+mKcGcwExYsk4u3FdIzN48RPndyos2p8+wIbcRHP7wq125fbPTzuflPubmUVgPfYb/ftROWYjmlvMyAT0ijlc8oeLgAoakhuHPdSO2ciuiOKIpmFCHvxjwAQHRPFGULyxDbE0PujbnYPXY3YsGorFhZaWQnk3yki8t4sq8LiVjeYH1I4b3lMX5rsc1bSpQwA3nSaH+xkdrtCohTlOt5pqIX9NXUNbSgqmP4fL51t9xyS4vGjRsn2hSNps7CzJg3bx5PnTqV7u1+E37Z/9QWErCVjVvefVxtLN7Aj118jqGreZ3ZKGa8OWOeLKwAfn/TaP37Pka2Bddj4qzhcsPuZcZ5Xjf/MTeXUk9CWH1RWordto3r09Lw2I7tvCwSQUww01l+4cp0oeEdDVE0owgAkH6uUxhm59idyL0+F9uGbUOjoY0QnBJEcqdkuLPcKJ5VzMEpQchiC+c2EPzXgR7RvUFiHl5uKlZ4f4XFby2yeEOREmZqjjTaDTRSe14F4dYVQ49G8XdjVens9/+jrOgjibZFowG0oKpzuN3u4eedd97dffv21eFEGs0hsG0bH3/8sVy7Zq1444o/Uf/mPU/peMyMxz77s/xyw3f0yyF9hVt7j+sFli3x72nfKb+vMR698j9aUR0HW/auwcTZw+XmPSuNC30efjY3l5KN43fqWsz4zc6d2GNbOMvrRT9/ElZFo/iqolwuDocN8gn4WvlR8FCBU8RiURkggJROKShbVIY9H++BO9eNxvcc+IAyvCmM4JdBWTKnxEj3kby/k2k83d8Nr5mYX/PWEoXxKx1xtTqohCslU4q2A41Az6shvNpDeih2vvNEaWzHqtuY+ZNE26LRAFpQ1TmI6MbmzZu/dvvtt6ck2haNpq5RUlKC0aNGK9MCf3rbq0ZOcuYpH/OlmSPkq3PHiUcvPocCfh2WU58oi0Txjykz+KyC83D7gF/ph1zHyaY9qzBh1jC5rXCtMcjn5t/n5ZH/KN4+xYw/79mN1dEoGrlc+FNePgwihJXCb3ftxB7bRluPFzempeHFPbvVrMpKIVzEeT9rQGk907Bz3E40uO3Y8ihlRKJ0TimCkwtVbG9M9MoT6i8XekS/gsQ9NNlRpvDBCotHLLZ5xR4p3CnpktpcYKT0vBamXy9TCQAsbWx56XoL0spl5qJE26PRAFpQ1TmIqJHb7V771FNPeYn097dGU8WGDRvw3nvvoW+jLmrENS+K2gjDGr90Ev9m6j/o3vO7o2G6rhVTH9lbVo5/Tv0Og7r+BBd3uSXR5pyWbNi1HBNmD5M7ghvEJX43fpebR97D/PudWVGOZZEI7s3Mwn8K96KT14fzkpMxqiiEbNPEoJRUPLNrJ65PS8NboRCezM7Bb3ft5EXhMFkG2H9OgBrc0QDiOL1Nka0RBL8KypLvi41kD8m725vGs+e7kexOnHNyV7nCxFU23lxoycW7peFJTpNodb6R2vs6mElpCbMr0UR3rMbu936/SUXKmyXaFo2mCi2o6iAej2fPz3/+8+zs7OxEm6LRJBxmxnfffae+/fZb8at+d+OenjfVyrgzNs3DnR/8Gjf16oAODfNqZUxN3WTD3hBe+3YO7rjgt+jSvH+izTltWbdzCSbMGqZ2F22mK5I89OucXHgOElYv7d2Ly1JT0crjwZJwGDMrKnB/Vhae27UL92RmIs/lwqSyUpRLhXnhSvwmJxdvF4XQy+/HuKJirLOiartlkatTMvJuzyd35vFV0lMxhdJ5jtcqujMqOmcL+cL5buPilqeu4M2xsLfCEVcjFllywU5peJJTJbfob6T2vh5myqn31NclSn74gEu+G/uqioXvTbQtGk0VWlDVQTwez8gBAwbc1rt3b+2i0tRrotEoPvzwQ7l9yzYafd3fRLeGHWpl3JV71uOqUffjovbNcG5r/RBUAyzYvJ3Hz19Gj1zxHxRkt060Oac1a7YvxIRZw1Rh6Ta6OslLv8zOgTsurJ7ZtRMPZmUj2zSxKRbDu8VF+FVOLkYVheAiwo1p6fjT7l1o6fGgu8+PV4NBtPd6EZQ2+iclY1p5GVxE2BCLyZkVFYa7gUdm3pJrpLQ//ij66M4ogl8FZfGMYsPvgryjrWE8f4EHad7EptQFKxU+Xu2IqznbpeFJSpGqeT8j0OcGmKln/oPY3WN/UxrZsuQuZh6faFs0miq0oKqDENG1BQUFb/7sZz/TAdOaekswGMSod0ZxmpmsPr1tuBHw1k5a4c7SPRg04k6c1SiDr+7aXj/U0OzjyxVr1TerN9PTN46ktKSsRJtzWsPMWL19ASbMekWFynbRdUleejI7G/8oLMQNaWlo6nZjWcTxUN2bmYWoUvjD7t3Ya9socLtwblIyzkt2CjbMr6zEbtvGD5UVeDY3D8/v2Y1Hs3NQJiXeKQqpd0uKhfAbMunSTCNzUOZxL/SrbIWyBWUITimUkc0R46wsIf/U321c2TaxXisAKI4wPl5t4a1FlvxuqzS8/iQpm/U1An1ugCvtzPOss5LY+tINUbajTZh5d6Lt0Wiq0IKqDkJEaYZh7P7Vr37ldrkS/4Gt0dQ2q1atwoQJE3BJy/P4P5f/rtZETWm0HENG3MVJfsV3ndtdV3bTHAAzY9ycxXLtnjJ69pZ3hVsvzHrSMDNWbp2LD2cPU6Xle6inW1B3nx93Zmbif4WF6OX3o7t/fxlxmxlP79qJP+TmwSMEJDP+sncPfp2Ti/u3bcXLjRrj2V278Fh2NlLjlQXDSuGTkhIeHgqiFApmrxTKvzkfZvLxF5+I7Y0h9HVIFU0PCbeAuqmlEC9e6EVOcuI/LkqjjE/X2HhrkSW/3WwbXr9f2k36GKm9r4c7s1GizasRIttWYM/45zaqSHnzRNui0VRHC6o6is/nW3zttdd2atmyZaJN0WhqDaUUvvrqKzV3zlzx/IWP4qazL621sWPSwvVjHlK7K7fzwwP76LWHNIdEKoVh039QEZnEv77uTf13UkMwM5Zv+QEffP8yh8p2UY5BuDg5BecmJ8NNBJ8Q+PPu3WAA92Rm7vNOvVtchK4+P1p5PHivuBgTS0rQ2efDL3NyDjnGrMpKDA8F5ZJw2HA186rcOxoIX1Pf8dsrGWVLyhCcHJSV6yuNlukkn+nnNm7tWDdEdnmM8flaG28vtuS0Dbbh9XmlVdDbCPS+Hu7sJok274Qp+uZtWTZ34j+VHXsi0bZoNNXRgqqOYhjG77t37/70kCFD6sans0ZzigmHw3j33XdV8d4Qxt/0H9E2u/YeQDIz7vvoGTlr6zz65ZBzhWnoSbLm8EQsCy9Nncl56e35vkte1H8sNQgzY+nm7zFh1jAOh4v4jlS/uD/j+MP0jsamWAxvhoLyk9JSw5VmysC1OUZ6v/QT6ssKWQh9E1JFX4WEIVld3VzQXy/yUqPUuvGnURFjTFrniKupG2zD4/FIq3FPI7X39fDknl6Onu2v3VNqh7ZfwczfJNoWjaY6WlDVUYioeyAQ+OqRRx7R61Fpznh27dqF0aNHc5PkfDXhlv8ZPlftrvf0/NevqNGLP8Ljg/qKZK9+hqE5OsWVYfxjykz0bHMZX3fOAzrXroZRrLB440xMnD2Mo5FSviuQJO5Oz6hxYVUqJcYXF/MbRSGyTCjPeWki97pciBMol86KUb68HMHJQVmxqsJoki7k071N487Orhq3+0QJW4wp622MXGzJL9bZhtvjVrGG3SjQ63ryNKjbxVZkeRG2DbszAmmlMrOVaHs0mupoQVVHISJhmmbxgw8+mBII6PVvNGcuixcv5s8++4xu7Xg5//GiR2p9YvrOwon8p69fxgMX9KTcgH5+oTl2dhSX4r9ffY+rej+I/u2vSLQ5ZySKFRZt+BYTZg9nGSvnu1OTxM/S02tcoNjM+Kq8DMOCQbXJiglX+yTOv70BuXNO7AGLXWIjNCPEoakhiJjCpU0If73IRy0y6oawAoCozfhyg+O5+mytbbhcbmU16EIpva8jb8N2iTbvR5QvnYair16bIsNlgxJti0ZzMFpQ1WF8Pt/EgQMHXtmtW7dEm6LR1DhSSkyaNEkuXbJE/PuS39Ilbc6vdRumrZ+Feyf+Hj8552y0yjvzyw1rap7Vu/bire/mY+jgP6Ndo+6JNueMRSmJ+eun46PZrzLblXxfIFnckZFxSsZaHongtWBQTq8oN9y5bpl5U56R0vnEHrYwMypWVSA0NSjLlpYbDVJJPtndZfyiZ93xWgFATDK+2ijxzpKY/GiVbRimS1n5nSil13XkK+iYaPMAAHs+/FNFeO3sR5j59UTbotEcjBZUdRgiur1ly5Yv33rrrcmJtkWjqUnKy8sxZswYFSuL4JPbhonGgfxat2HxzlW4fuxDuOzsVujVvKDWx9ecOcxav5k/XbwKv7zmdcpNb5xoc85opJKYt24aPpr9GgsZ4QfTksUt6adGWO21bYwuKlKji4sEeYX0D8kwsi7NOmEhZJfbKJ5ZzMGpQXCFxMDGhL8N9FD7nOOvNngqsSRj+iaJUUstOWGlZZBhKiuvA6X0uIZ8zbomxCZWElv/eWOUrUhLZt6WECM0miOgBVUdhohyTdPc8tRTT7mNePlXjeZ0Z+vWrRg7diw6ZrVW7970kjBF7U8mNhfvwCVv/RzdmuXi0k5ta318zZnHp4tXqjmbduL3N40RyV69hOCpRkobc9ZO5Y9/eB2miqmH01ONG9LSTslYUaXwWVkphgWDHFISru4pyL81n8zUE/vsYmaE14UR/LJQli4oM7KTST7SxWU82dcFsw55rQDAVowZmyVGL7Xk+BW2wSSUlXsWkntcI/wtetSaHZFtK7Fn/DObVKRCr7SuqZNoQVXH8fl8626++eYWBQX6Cbrm9IaZMXfuXP5y6pd0f89b8MS5dyXEjqJwCQaNuJNzAibffk7XujV70Zy2KGa8/d18ubPUxu9vHmMk4kFBfcSWFmavnsyfzn2DPMqWj6WnGlefImHFzJgbrsTwYFAuCIcNVxOvyr4tTyS1TDrhPmWlRPGsYg5ODkKWWDi3oeC/XegR3RrUvb8fqRjfb5UYs8yS45bZhoRgmd2G/d2vFr6WvU5pCGPRtyNl2ZwJ/1J27PFTNohGcxJoQVXHMU3zL3369Hn0wgsvrHufrhrNMWJZFj7++GO5fu068cZVf6ZzmyYm1yRsRXH1qPtVuQzyLy7so92+mhrFlhL/+WqWMs1cfvKaV/TfVy1iyRhmrfyCP503gvws5S8zAsZlp7Cg05ZYDG8XheSEkhLDTDVl6tXZRvp56SA6sbo6zIzIpgiCXwZlyZwSI8NP8v6zTeM357rhNevecx/FjNnbJMYsdcRVTBHL7Nbs73al8LXuW+Piavtr95baoW1XMvP0Gu1Yo6khtKCq4xDRuenp6Z899NBDuvyY5rSkuLgYo0eNZrdtqM9uf9XISjqxtV5OFsUKd37wa7Vk9zJ+fHA/o66F1mjODCqiMfxjygxu2aA3fjbwd7qcei1j2THMXPkJfz5vJKUQy6cyAsbg1FMXglkuJT4oKebXQyFEBNjTPyByr8+F4T1xPS0jEiU/lCA4OaiswpjonS/UXy7wiL4FdfO5KjNj7g6FsUtjavRSm8KSoDJbsK/rFcLf7ryTFleyogjbXtHl0jV1Gy2o6jhEZJimGbrvvvtSM05RRSON5lSxfv16vP/+++jfuLt6/ernRSKrWv12ykty4sop9OTgvsLrdiXMDs2ZT2F5Bf45dSYu6HQrLul+R6LNqZfE7ChmLP+IJy0YRanE8unMdGNgyql7LimZ8U1FOYYFg2pdLCpcbfwq94584c0/uTX1IlsjCE4LypJZxUaKh+Td7U3jufPd8J/AOlm1ATNjwU6FscssNXqpRWUxgDObs7fzZSKpw4UnJK7Kl0xB0VdvTJaR8sGnwGSNpkbQguo0wOPxvHHuuef+tF+/fnXzE1SjOQhmxowZM9TMmTPFb869Bz/vcUNC7Xl1zjj1j+9G0EMDe1Nmsj+htmjqB5uDRRg2/Qfcev6v0L3lhYk2p94StcL4dtlENXnhGJEuSP4+M8047xQKKwBYHYng9VBQTi0vN9zZLpl+U64R6Hpy4YcqplA6rxTByYUqujMqOmcL9eIAt7ioRd19OMTMWLJbYdwyS72zxKLiKAgZTaS706VG8tkXQRxjnuHusb8pi2xZci8zjznFJms0J4wWVKcBRHRhVlbWhw888IAuHaWp80SjUXzwwQdq59YdGHv9P0TnBoldIPKzVdP50c+epzvP7Ypm2drLq6k9Fm/dwePmLKFfXPYSmue1T7Q59ZqoFcbXSz9UUxeNFdlCyN9npxv9kk7tiiRB28bY4iL1TlGRYA8p30UZIvuKbIiTzImK7owi+FVQFs8oNvwuyDvaGsbzF3iQ5q27z1yZGSv2KoxbbqmRiy0qrARRemPp7jTESD57EIR56AWUVbQSW/9zawzSymbm0lo2W6M5ZrSgOg0gItM0zaIHHnggOe0UVS/SaGqCwsJCjBo1irNcAfXxrcOMVG9il1Cbu20pbnn3MVzbrR26NGmYUFs09ZPpq9arL1duoN9c/xZlpOQm2px6TzhWga+XjFfTFr8nckxD/iErw+iVdOJV+o6FGDMmlZZiWKiQ90gJs0sy8m/LJ1fayXmXlK1QtqAMwSmFMrI5YpyVJeSf+ruNK9vWXa9VFSv3Sry33FIjl9jYWc5CpDWQ7g6DjeSulx4gripWfIPQ1FdmyHBZ/wSaq9EcFS2oThM8Hs8755133q3nnHOOTnLW1ElWrlyJiRMm4rLW5/O/Lvttwv9O1we34LKRQ9GvdSMMPKtVos3R1FOYGePnLZUrdhbRc7e8K9yuk8up0dQMldFyfLX4ffXV0vGigWnIP2ZnGN38p1ZYMTMWhMN4NRSUP1RWGu7GHpl9a76R1Obkx43tiSE0PaiKphcJj4C6uZUQL1zoRXZS3fVaVbE2KPH+CovfWmTz1lIlzLQ8aZ41yEjpdjkKP/5LeXj9nEeY+Y1E26nRHAktqE4TiGhQTk7Oe/fdd58O+9PUKZRSmDZtmpo3d5544aLHcEPHSxJtEvZWhDBoxM+4SVYSbup1dsLFnaZ+oxTjtW/nyJKoC7+9YaSRyOIsmgOpjJZh6qJx6ptlE0Qj05R/zMk0uvhOfZ7ldsv6//buOzyKcm0D+P3M7G4qoQVClSK9KYI0Gygq9q7YKyjY6zkePR7LsfejB0ERFRFBQRAFQUSQIlV6r6G3VJLtO/N8f+xyvhipIcmk3L/r2ovs7uzMvSpx75133hdfZGVZY3NzTLOKaSVflmrWOK/GCc+Ip5Yib1n0rJVvk99sXkOs58/wmDe2P/SQurJmc7YdK1dhTc+xDRHD8oftOqqa4XQ2oiNhoSonRMTtcrlyHnjggcSqJbi2BtHx8Pl8GD16tJ2bkYPv+n5gtKjl/CL2vpAflw7vb6vpxX09u/KTK5UJwUgE70+do9VSTrYfuvQdrlFVxuT7czF16df2zFUTjEZul/VK7VSzXUJCiR/Xa9sYn5ujn2RlwSu2enpUNdJuSIMr8cSnSA9nhZH1W5adNS3LcKvaVzUx5I3z46VBSvn4tTh0cQhPTg2szvYrL0CkMo+FqhyJj48f1bNnz+u7devGb9zJcbt378ZXX32lTVMa2N/d9KEZ74pzOhIidgQ3j37c3pyzWR+7oAfPBFCZcsAfwDs/z8KpTS/Qvmc/yt/jZVCePxtTFo+05qz50WzqdluvptUyW8WX/DBNWxWzvF4Mycq01gYDpqtZgl3ntnpGfIMTP7baivyV+cj8OdPyrvOajaoZ1jPdXOZdp7qLfQHe4nTVaJ93/NrI46o6xOksREfDQlWOiMglME6U7AAAaJZJREFUdevWHdm/f38O+yNHLV26VCdNmiS3drhCX+j9UJn4YKiqePyn16ypG2fKUxedaXhcZXMRTKrc9uTm4YNpc3Dp6feiV4drnI5Dh3HAl4XJi0dYc9f+ZDaLFasWpVCsAGBDMIhhWZnW5Lw8013DbVW7rrZZrVu1Ytl3OCeM7FnZdtYvWWKEbFzSSPD2BQnSpHrZKlb+sKLGG3nBQAQNVXW/03mIjoaFqhwRkTjTNLMffvjhhColvI4G0aFYloVJkyZZq1auMj685Dnp0+IspyP9z/tzvrAHLxgpj1zQXaollvxQHaKi2rA3A8NmL8Ld57+Ado26Ox2HjiDHm4Gf/hhuLVg/1WzpcVuvpdU2m8aVztn4HMvC6Jxs+7OsLMP2iB1/bnWj9tW1T3jadSB61sq7zousqZlW3op8s16KWE92dpsPdikbZ62+WxPGPRP8C7P82sXpLETHgoWqnImPj//uvPPOu/L0008vE2cFqPLIy8vDyJEjbcsb0gk3DzYbVK3jdKT/Gbtyij7989tyb8/OaFCd1xhS2bdwy3Ydt2Q1Hr/yI6lfs6nTcegosvP3Y9Kiz61FG38123rc9qt10oxGntKZ6CGsiql5eRicmWHvjETE3SEJdW6rK54axXP8SF4E2bOzNWtqFuC30LuB4O3z46V1Lecu9bvsa5/3x/WRR1X1E8dCEB0HFqpyRkSurFev3hf9+vXjsD8qNdu2bcOor0fh1LTW1sjr3zJdx7jCfWmYs/UP3DHm7+jbtR3a1S87JY/oaH5asc6eu2kHnuv7lZGcUM3pOHQMsvL2YuKiz63Fm2aY7eM89qtptY2GpVSsAGBZbNr1OV6v6akXZ9W8Kc2s0rZ4RqyoKnwbfcicmmnlLckzayeL9chpbvOJHm64SvGsVW5AkfZWXjBooa6qZpfagYlOAAtVOSMi8S6XK5Oz/VFpUFUsWLDAnjZtmvFQl1vwyJl3Oh3pT9bs34QrvxyI89o0xjkt+S0/lS+qihHzllhbM/3y/I1fGy5X+ZjamoCMA7vx48Jh1rIts81T4zz2a2m1jbqlWKz2hMP4MjvLHp2bYxiJppV0aU2z5gU1i224nuW1kDM3RzN/zoSVG8bZ9Q19q3eccVrdkv8ybdiSEB7/OfBLtl/PL/GDERUTFqpyKC4u7tMePXrcfs4553DqXSox4XAY34//3tq8abPx2VWvyhmNTnM60p/sPrAPF35+N1rXq6ZXd2rHIbBULkUsG4Omz7Vtqa5/v3Yof6eXM/tzd2LCgk+tlVvnmp3jPfarddKM2i53qR3fb9uYkJurQ7IykQcb7m4pUufGOnAlFU/xUVUE0gPI/CXTyl2Qa9ZIEmtgB5f57FkeeIrhWq5D6TbUmzd/p3WXqo4pkQMQlQAWqnJIRLokJyf/+thjjyWJ8HMkFb/s7Gx8NeIrjbfd9o+3DDFTk6o7HelP8oJeXPz5PRofH9Z7zj7d+SuoiU6APxTGOz/P0oa1O2r/C1/if8/l0N6c7Zgwf6i1evsCs2u8x365Th2jVinONKqqmOvzYXBmhrUiEDA9TRPs2rfVNRIaFd8EPVbAQu78XGRNybTDmSGjax3DfuPcOOOMk4rvfe44YKP5B/m+QAQ1VTVQbDsmKmEsVOWQiEhcXFz6jTfeeFKjRo2cjkMVzKZNm/DNN9+gV6Mu9sdX/tsoCzM+FRSywrj+64ftPd4d+nDv7lxriiqELK8P7/48G2e2vQZXdO3ndBwqot3Z6Zgwf6i1bsdis3uCW19OqyM1SnkJhy2hID7LyrJ+OHDAdFdzWVWvrW1WP6N4vxQLbI+dtZqbY1aJF6t/O5f5/DkeJHpO7Pfxa7OD9iuzgl8dCOptxRSVqFSwUJVThmE81a5du+evvvpqzg9NxUJVMXPmTHvOnDnGM2ffh7s7X+d0pL9QVQyc8Lz1+7aFeLLPmabbxRFSVHFsz8rBoOnzcP2Zj6F7qz5Ox6ETsDNzM76f/4m1cfcy86x4j76UlibVSrlY5VoWxuTk6KfZWRJxwY7rWc1IuyYNxgmWnoLskI3chbnInJJph/YEjY61Dfv1XnHGeU2P/72qKpq8n5+/NVcvUtXZxRaSqBSwUJVTIlLX5XJtefLJJ+M8pXghLFVMwWAQ3377rb131x6Muu5d45S6rZyOdEivzhhif7l0HB6/sIeRHF86a8EQlaZVu/ZixNwlGHjxm2he7xSn49AJ2pGxEePnfWxt3rvS7BkrVlVKuVhFVPFrfh4GZ2baW8Mhw902SevcVk88tYr3s0NwVxCZ0zOtnFk5ZqIb1h2tTPOlc+NQLf7YCtzi3RbO+dy7Lz+EOsoPp1TOsFCVYwkJCTMuvPDCc0499VSno1A5tn//fowYMUJre6rb39/8kZkSn+x0pEMasfR7fenX/2LguV2kTlUubE0V16wNW+zJKzbI09d9JqkpdZ2OQ8Vg2/71GDd3sLV1/1qzd0KcvlCnjiQ5MFx5ZcCPTzIzrd+8XtOT5rFq3ljHrHJK8f4+tcM28pbkIXNKhh3YFjDaphrWv8/xmJe3PPJkHQMn+oPDloTfCkT02WINRFQKWKjKMRG5pl69ep/169ePny6pSFavXo3x48fjypa99Z1Lni6zM5xM3zQP/cf/E7f2OAUt69RyOg5RiRu3eKW1bEeG/OvGkUaCp2x+yQEAq7bNx09/fAlDDNzS6ynUrtoAQHRa8bG/D0KfTregUa2W2JW1BaNmvQdDTNx74YtIiEvGmDkf4qpu98E0y866diUtfd9ajJs72NqRscG8MMGjz9WpI4kOFKv9kQhGZGfbI3OyDYk3rMSLa5ipF6cW27TrB4X2hZA1I9POnpFtxBmwb2xuGK/1jkdq4p+PE4goUt/IC3jDaK2q6cUa4jiISBqAk1X199j9XgAWq2ruUV53laqOO8LzZwNYpaqZR9imHYCtqppXtPR/2lcygA9V9Y4TzNQSQK6q7jnCNkf9ZyQiVQGcpqrTjyX/kYhIE1XdcpyvSQbgV1WrwGMNVHXHieb53/5YqMovEYlzuVyZAwcOTKpevWzNwkZlm23bmDp1qrX4j8XmGxc8iWvaXeh0pMNavmcdrh35IC7u0BzdTz7J6ThEpcJWxbBZC+0Mr+hzfb8qk5OvhMIBjJjxJm4/9+m/lKJPp74Al+lBz/ZXo1Gtlhgz5784t8O1SN+3BtHZaQWJnmS0bFC2lmMoLZv3rMK4uYPtXVmb5ZJED55NqyPxDvw7Dto2JuYdwODMTM2yLbhPr4K6N9cVV5XiLblqKfKW5SHz5wzLt8lvtqgh1gtneswb2kWHHX69IoyBk/xzs/3ao1gPfIxEpCaA7gCaAOgEYAyAjQDuADD4YMkTkeUAsmIvew3ALap6i4iMUtW+BfbXCkBfVX0+dv95AKNUdW3s/igAB1eir6OqrQpvcxzZ74jlBICmAM4BsB8FClWh4zUH0BjAMwePJyJ1AIwCUA1APIA9AB4B0A3AWlWdUWCbqgCSAOyKbdO30D+jQQDaFMhzduzn+1T177FtagD4rtBbqQPgQVWdGtumPYB3AXgAnARgGwAFsF1Vb4ltUw3AagDrC+1roKquFpHzY++zMYB9AHwAZgAYAeDfB/+dFfpn2A3AAgA2gMmq+hqOQeX5WqgCUtWgx+MZuXTp0rt69erFq/PpmPh8PowaNcrOy8qVKbd/imY1y+5MkdtyduHGUY+ia9N6LFNUqRgiuK1HJ+M/0+bY7//wiP3oFf8pc41q1fYFSE6ohg8nPYUayXXQ96xH4I4tTnz3+f/CxEVf/G9bl+lGMOJHMOxHckI1bNy1HFd1v9ep6I5rWqctHr/qA2PjruX4bt5gu8eWrbg8KU7+UTsNnlIsVnGGgaurVsNVKVVlgd+HIcszrSXz15mexvF2rVvrGolNE4vlOGIKUk5LQcppKWYoM4Ss37Ll5ilZuGNyyL66qSGr91nenADeL5aDFY0CiAAIIfpBOhL7s7DVhYrTLYfZnyd2OxwBcLA47S3w+HAReeN41uBS1c8BfC4itQA8oqpbYmdkCm5TMPMoVQ0XXHYndgaqp4jcDqCmqr4T27YbgPdEZJCqfhzb5mwA7VR1UGybvoWONbDAsQ5ZRlQ1C0DPgo+JyD0AwgUe+ieAG1V1v4h0RrTwPALg80K7Wwfgi0KPbYwdZ6qIbARwN6IlcwiAvx8iz+cisgjRcjgRQCMAXwJYeKj8h1LmfkHT8QmHw4P/+OOPAM800rHYvXs3Bg0apDWsZF1431ijLJepbP8BXDfyIW2cWsW+9JTWTschKnUel4l7z+lq7MvZKF9Of73M/ZLPzNsD0zDx8GXvoGGt5liwYepht+3Z/mr8snQ0Mg7sxq6sLWjfqDu+m/sRpi79uhQTlz3N6nXAU1cPMvr3+bf87qpld0/frv/euwch+1Cf5UuOiKBrYhKGNTzJ/L5xE1ySFae7XtqC9EfWWVkzso6+g+PgqelB2tVpRqv/tELavQ2N8QGPrswVN4DxxXqg46CqWao6GcAqAHtVdbKqFj7rcTxaAij8P67U2NA3IFrgHgDwEID+sTNkAHDb8S5oLCJJInIbgAEA/n2UbdsDWFrgoSoikhh7riuAIICZIjJQRA7O/PRIrEwd1ARAs0K7riUiKbH9nC4ivUWkN6LF5FglAig43DEd/19KPQAuAzCt0GssANURLVt/i/15B6JnGw96C9EitQzAwevzvkLsjJ1E3Rx7X68gelbs74ieyfu3iBzTCQsWqvJvSSQS2Zeenu50Dirjli5dqp999hluan0Jfrx1iBnvKruz5AUiQdw0+lHb7Y7Yt51xGn9PUaVVJT4OA3p2k6Wbf5Wfl4x0Os6fGGKgRf2OAIBW9Tthf+7hL0eolpSKW3v9Dd1a9oHb9GDx5t9w2el3A4guilvZtajfEX+7ZrBx9wUvyAyjut0jfbu+tm8vIqVcrADgJI8Hz9WpY848uRnud1czgl/u1fT+a+xdX+6CHSi+PGIIqnSogsRmiZZl6yeqGiy2nRfdZQBOKfQh+mURufxwLxCRoQBSCj18DYBsESlYKPoC6BX7eTaiH9qfQPTsSVsAGYgWmuP1YOx1CwCcIyJ9EB1m90OhnHGIDn8bXODhfgCuEpEmADqp6ihVXQRgJoCTD3O8ywA0PVjEYm7G/w/t+yeA5NhtNKJD7Qrm6CMiMwrcFojIDAD3AfgwNvwOAP4F4DIReQhAC0SHD56L6Jmmg8M0WwK4B9F/jttifz4BwCsi9WL7MWKv2RnLdDDvwevC2gCoG9vXQACLY1nqIDq8s+th/jn8CYf8lXOqqoZh/GfBggUvN2nSpHjOzVOFYlkWJk6caK1ZtdoYfNmLuKD5GWV28gkAsNXGwO+ft/Z49+CJPmdyKCtVerVTknH3Wafjk5mfo1bVBujY9Oyjv6gUnFSrBZZtmY32jbojfd9qpFU7+pfRM1eNxxVd++GLX18BAKgCYStU0lHLBRFBqwad8PS1nxhrti/Ed3M/ssekb5cbkxPkkdRUmKV8jVWyaeL2GjXlluo1MCM/XwbPybQ3TV9juFsl2nVuq2fE1TnxL+U0osiakRXRkP63GCKfEBE5E9Ghfi8DeEdEHos99cyRJspQ1Xti1ygd3E9/AFMB/AjgowIF4cOD10ep6oexEnHQwcI24RC52gAYFLv7oKquKHT810SkNaKF4CA3gCsAjI3towaiReolVc0psN07Ba7ZGhSbGOMBRK85ykB02NtvBbLcAmA6gLkA3hWR+2JPvVfgn5FPVccXeg8F804GMLnAc3+6/qzAdv7YWbMmsYfuiP158FR4LUSvdzroh0L3FyB6ndfrAEYCuCqWuzuAeoj++4GqrgKwKnasR2PP9QDwiar+VDjX4bBQVQCq+tnGjRtfycvLQ5UqnPCP/l9eXh6++uor2/ZFMOPuEVI/Jc3pSEf1/C8fWAt2LJXH+/QwXGXwQnwiJzStVQPXdW6vX05/WWpWqYOTarVwOhKa1e2APzZOx3sTHkW1pFro2uICbNy1HM3qdTjk9iu3zkPrBp3hMt3o2uJCvPfDo6hdtQEu6HhjKScv20QEbU7qgtYNTzdWbpuHcXM/0lHp23FzlQR5qGbxz8R3NKYIzqtSBedVqWKsDQQwdHum/vL0RnhqeazqfWubVU+revSdHMaBxQcAwZrjnYihuMUKyW0ABqiqJSIeAHcdYtNEERmC6FCz1YfYTxsATVT16dj95xE9M3UoOw5OrhDb9llEh739iaquRqHrjQ6hB4BbC9w3ED1jAxGpgmiZeupIxVBEkgB8hOjZmQ0AaiM6XC4TwCIRaQugu6reH9t+KoBLD7GrFBF5EoAJICH2nopUmFX1zkIZXYhdQxWbTGM9gFcBdIwdz0b0+qnHVNUf226eiAQBXIRoORREz3RdjejkFAff+5uInu26FdFSNUhE1qnq5mPJykJVAahqblxc3NcLFy687dxzz+W/UwIAbN26FaNGjUKnOm11xG1vmi6j7P+n8cnCb+xvVk4yHjyvqyRywWqiPzmtUX3JzPfZH/zwiDxzw3CplpTqdCTccNbDh33uks63/+l+u0bd/vRzwfv0VyKC9o26o91J3WR5+hx8N2+wjkzfrrenJBoDatQs9WIFAK3i4/FWvfpmZiSCr3OyZfiHO5Edt8tKuKCGWeuyWjBcx5cpY3JGnu2zXy+huMdMVdcA6F/g/nQA0wtPqqCqfxr6F5u0oeDzqwE8XeD+cgDLY8WqJDVBdBa9vxTT2DTs1x/DPhIA5ABYo6o2gB0isgJAWmw/qwDcX2C/YwBARM4otJ9+iF7zFEF0Vr0cAA2P7+0cs0axfV94cDFoEXkT0WF6MwpslwJg/sGSJSLz8OfC7AGQDWBDbD9bRWQrgGM+S1H2P2HRMQmFQm8vWLDgxrPPPtvlKuVV2KlsUVXMmzfPnj59uvFIt9vxUI/bysWwuZ/W/YY3Z35i3HlWR6RWSXI6DlGZ1LtNMyMj32u9MbafPH/TaMPj4hcPFZ2I4JQmZ6J94x6ybMts+XruYB2evkPvqppo9Ktew5FiVdPlwgOptYz+NWpicl6e+dFPGZr+YybcHZNR55a64q525EV8ASCwK4DAjoANByejcNj5hYb9NUJ0uvaiGi4ivgL3d6rqzcf6YlXNEJFvAfwqIjaiZ3zmAJh0PCFUdWfhxwoO+TuE/cez/0LH2hIrR1Ni173ZAGbFbgU9B+Dr2BkuAAgAeKrAfrJFZAKA30Qkgmg/mqSqy441C9ehqkASEhLm9unTp9spp5zidBRySDgcxrhx46z0zenG51e/Jj1O6uh0pGOyaMcK3DT6MVzVqTVOa1Tf6ThEZZpl2xg8Y74dsJL06WuHlck1qqjk2GpjyabfMH7eELXCXu2XkmTcWb26I8XqIFXFYr8fQ7IyrYU+n+luGGfVuqWumdTi8F+O7fx8ZyBnTs67dsj+RylGJSoRLFQViIhclpqa+tXAgQOrHOXbAKqAsrOzMWLECE2y4+wfbx1i1kis5nSkY7I5azsu+aIfejSvjwvaOn9dCFF5EAiH8e7U2VqnelsdcPFrbFSVkG1b+GPTdIyf97Ei4teBVZONW2vUcDoWdoZD+Dwryxqbm2u6qrisKlekmtV7/bnwWX4Lax9eG9CQNjvUGQ2i8oaFqgIREdPj8ey69dZbazdo0MDpOFSKNmzYgDFjxuC8Jt3twZe/YJSXb6wzvNm48LM7tWFqAm7seiq/BSA6Djk+P975eRa6trxMr+lxP//+VFKWbWHRxmn4ft4nalgBfbBasnFjdeeLlde2MS43Rz/JyoJPbPWcUdVIuyENrgQXMqdm6t7v9v5k+axLnM5JVBxYqCoYwzAeb9Wq1YvXX389p1CvBFQVv/32m/37778b/+r5AG4/7SqnIx0zX8iPy76817YkHwN6dS0fDZCojNmZnYv/Tp+Lq7s/iDPbXOZ0HHKQZUUwf/3P+sOCT+G2Q/bD1VPM66pVczoWbFXM8noxOCvTWhcMmO7mibZvd8BvHbAuVNU5TucjKg4sVBWMiFRzuVy7H3rooXhOoV6xBQIBfPvtt9b+3ftk9PXvGe3rHPtwubygF09NfgP7vVmonVQTH1z2T5iGCVXF01PewsasbaiTXAvvXvIPbMrahn9MeRumYeLTa15BSlwy/vXL+3i21/1wm0WbACViR3DrN09aG7I24PELz+A1IEQnYO3uffji98Xo3+cVtG7Q2ek45LCIFca8dZP1hwXDJB4R6/HqKeaVVas5HQsAsCEYxMt799grw8F9vohdT/khlCoIFqoKKC4ubli3bt1u7dWrF6f7q6D27duHESNGaN34VPv7Wz4ykz3Hd0Iyw5sNSy2kJafitd8+xlmNO+GMRp0wdeMcbMrchvu63ogP5n6JptUbYuGO5bjn9OuxZNdqGGJABEiJq4IzG3cqUnZVxZM/vW5N2fibPNHnTCPezf9MiU7U7xu36sTla/HU1UMlrXpJzVBM5UnYCuH3NZN04qLPJRGW9VSNqualKUVfM6q43Lg1PX9ZIDBAVUc4nYWouPBr4QooFAq9PX/+/LBlWU5HoRKwcuVKHTp0KC5pcjam3fXFcZcpAEhNqo605OgaNlXiEhHviq54vyEjHafVbwsAOKtxZ6zatwEelxu+cADesB9xLg8W71pd5DIFAB/O/dKeuG668cB5XVmmiIpJj2aNpGvThvbb3w+wfYF8p+NQGeA2PTin3ZXy8i3f4JxOdxj/ysxDz/Tt1pQDBxzLtDYQwLpgMAzgG8dCABCRNBHpUeB+LxE5atsUkSOOqxeRs0Wk5lG2aRdbbLdME5Hk2FTkBR/jBfqHwUJVAanqKhFZvmrVKqejUDGybRuTJ0+2fpjwA96+8G9486K/nfBF6Gv3b8bmrB04rV60RDVPbYxfN80FAMzfvgyWbeGuTtfho/kjsS1nF9bu34zezXrgxV8/xKB5Xx338cat+lk/mPelcfdZp0m1xIQTjU9EBVx6SmuzSc0UfW3sXVbEjjgdh8oIt8uDXu2vkZdv/QZndLzFeDojB+emb7em5eWVepZPs7L8luIdVQ2V+sEBiEhNEbkU0YVu+4vIpSLSCsCFAKoX2G65iMyI3fqIyMGzaTcU2l+rQov2ngugVoHnRxXYz8FFd68FcNzrg4hIAxF5q9BjjxRcXDhWgnYXOObB20kFtqkmIrsOsU2b2PMH18daCWBu7LnnRaQZgLcK7OeOAq8NiMjM2M9/P973VhGwUFVQgUDglZkzZ+ZzSGfF4PV68dmwz+z1K9fKL3d8Jle1veCE9zl5/SyMW/UzXrvwif8tutf75B4IWWHcNOoxZHizUTelNupUScW7l/wD17e/GHEuDyaunYGnzu4HANiUue2Yj/f71sV4avKbct3p7dCwZrUTzk9Ef2aI4JbuHc0EV0TeHf8ghyjQn3hccTjvlOvl5Vu/QZdTbpQn92ejd/o267dSKlb7ImH8kp8nYehHpXLAQ1MAEQAhRBeBjcT+LGy1qvaM3SYfYX+e2O1wBMDa2K3gIrHDReTa40oedUPBEgTggUNsM7FA9oO3wv+zXgfg80K3jQCgqlMB3AlgBICvAPQ5VBBV/Tx2/NkA/glgOYC/AXijCO+r3GOhqrh+zMvLy9y0aZPTOegE7dq1C4MGDUItpOii+8YaTWqc+PURmzK3YcGOZXi6531/mlhCRPDcuQ9gZN934Av70af52f977ovF43D7aVdhvzcLAKBQBK1j+5Jx7f7NuGvs0zi/bRN0aFDnhPMT0aG5TRP9z+li5ORvMz775SV+o0Z/EedOwAUdbzRevvUbnNahrzyyPwsXpG+35ni9JXrcz7KywiYwXFUzS/RAR6CqWbGCtArAXlWdrKrrT2CXLQG0LvRYaoHhg4po6XgI0TNiB4cD3qaqY4pwvNEFixKAD4uwDwvRs3F3IFqA7ojduhfY5i0AQxAtgc/GHvsKQB0AkKibATQB8AqAdwH8HUBzAP8uPFSwMuAFDBWUqtoi8o9ff/11SLNmzZKdzkNFs3jxYp08ebLc3fEaPNNrYLH9gpq7fQl+27wA1+15CADQ46SOaJ7aGJ3qtcXACc9DVdH3lEtRp0r0Oqtpm+bi7Canw2O6cV37i3DdyIfQtEZD3N/tlqMea09eBm74+mF0OKm2ntPyZK6VQ1TCkuI8GNCrm7w3dTYmLRqOizvf5nQkKoPi3Anoc9rNxjntrsT05WPkgWXfIM3Msl6sVcPskpRUrMc6YFn4JifH8qu+Wqw7LrrLALQXEVNVD57NfVlERqvqhEO9QESGAkgp9PA1ALJFpJGqbo091hdAKoDxiJ69+TuiZ8ECABYByAAQLGLuG0Sk4FSeDQDMK7TNJbGzVwU9rapzY4WuCYB7Yo+/DOCZgxuJSD1V3YXoCZf9AOIBJAPIAXAzgH/HNm0DoG7s1hLAbQCGx57LAtAVwO9Fe4vlE2f5q8BExOXxeLbfdNNNdRo1auR0HDoOkUgEE3+caK1ds8YYfNkLcl6zHkd/URmUF/Ti4i/6aVxcUPud3YVnxIlKUXpGNob8Nh839/wbOjc7z+k4VMb5gvmYtuwbe/qKsUY9l2m9VKuG2SmxeIrVx5kZ1tCsrPF5llWUYW7FSkTOBHARgEmIXkv1GKLFYrCqpse2GaWqfQu8ZoSq3lLwcRHpj+jZnh8BfIToWZ7HAIxS1bUFXjvjEDFuKzwML3YN06DY3QdVdcUR3sMYVT3iP8tDbRO7Xqz3EV62QFUXxK7LegrAVQDmInr26hMAMwvOzigiXQE8GtvnTACfqOpPR8pVUfEMVQWmqhER+eevv/767p133smzVOXEgQMH8NVXX9kIWJh591dSN6W205GKJGxFcNu3T9khO18Hntm90p3+J3Ja49Tq6Nulg34143VJrVIPjdMKj0wi+n+Jccm4rMtdxrkdrsXUpaPl7lXj0MDlsl6unWqeklD0SYQCto1Ps7JC+bb9QjHGLRIRaY3o2ZQBqmqJiAfAXYfYNFFEhiBamFYfYj9tADRR1adj959H9MzUoexQ1VsKvPZZAH+ZnldVVwPoeVxv6Dip6loRWQ/gVQAdAZiInj3bCOAxVfXHtpsnIkFEi+dviF4Ldi6AqxG9tgoikgTgTUTPdt0KoB6AQSKyTlU3l+T7KIv4jXHFN3z37t2hnTt3Op2DjkF6ejo++ugjtEw6CQvvHWuW1zKlqnjkx39bm7O36APndeXCvUQOOaVhPbmgTTP7w4mPaVbeXqfjUDmQFJ+CK7v1M1686Ws0aXGx3LZzD67Yut1a6fcXaX/f5eYqgLlHOuNSWlR1jar2PzjMT1Wnq+onh9juclW9V1UHqupfrlNS1dUHy1Ts/nJV/bikcsdmGiw4GUVqoRn67jiWbWK7awSgIYALVfU8VT0fQD6iw/QKSgEwX1X9qupDdGhhtQLPewBkA9igquHYkMetAMr8lPAlgWeoKjhVDRmG8dKMGTP+ffPNNxfvoGgqNqqKuXPn2jNmzDAe634HHuh+a7luIG/M/MSevmWePHZhd8Pj4q8ZIif1bHWykZHvs9787l554aZRhscd73QkKgeSE6riqu73Gb1PvQFTFn+Fm9dMRFO323o1rZbZKv7Y/hsKq2JQZoY/z7afOfrWFdbBacgPagTguCakiE2kcaTZBg866jaqukVE5gGYEps8wgYwK3Yr6DkAX4vIwf+JBxAdBnhwP9kiMgHAbyISQbRTTFLVZaiEeA1VJSAiiS6Xa3e/fv1Satcun2c8KrJQKIRx48ZZ29K3Gl9e/YZ0aXiK05FOyMhlP+gL0z7AgF6nS91qha/fJSInWLaNT2YusPKCcXjm+i941piO2wFfFn5a/KU1b+1ks7nbbb2WVstsdpRiNT43F6/s27swz7K6lFJMIkewUFUSLpfr2RYtWjx9/fXX/2XcLjknKysLI0aM0CpIsH+85WOzemL5LiDTN89H/3HP4uZuHdC6Hss7UVkSDEfw/i9ztHpKM/vBS9/mdY1UJDneDPy0aLi1YMNUs6XHbb2eVttsEhf3l+0sVfTevMm7NxK5UlV/cSAqUanhV1SVhGVZH2zYsEGzsrKcjkIxGzZswJAhQ9Aj7VTMumdkuS9TK/asw73j/4lLOjRjmSIqg+LcLtzXs6vszFhtjpr1Hr9NpSKplpSKG895zHyu7xeoctJZuHL7Tty0bbu9LfTndQknHjgAr21vBDDNmaREpYdnqCoRt9v9atu2bR+58sorOYDeQaqKGTNmWHPnzjVf6Pkgbj3tSqcjnbDtubtx0ef3oGOjVFx6Shun4xDREezJzcN/ps3BZaffi14drnE6DpVzWXl78ePCz6wlm38zO8R57NfSahtpbjfOj56dukJVWaiowmOhqkREJNXlcm174IEHEqpWrXr0F1CxCwQC+Oabb6yMPfvl2xveM9qmtXA60gnLCeShz2d3aY0qht5+xmk8601UDmzYm4Fhsxfh7vNfQLtG3Z2OQxVAxoFd+HHBMGtZ+hzzJJdh7wkFV3hVOyo/aFIlwA8/lYiqZojIJzNnzgw4naUy2rdvHwYNGqRxXsGC+8ZUiDIVjIRw8+jHbNMM2SxTROVH87RUXH1aWx32y/O6M7PSLRlDJSA1pR7u6P2s+bdrhmBLKCxe1ZedLlMikiYiPQrc7yUiR/1GWUSuOsrzZ4tIzaNs005EijSFeFFzF/FYybHZ/go+1qAkjlWR8QNQJRMOh19cvny5xWupSteKFSt06NChuKxpL0y983Mz2VP+5wax1cbA7/9l7crbhYHndeMF7kTlzOlNGspZzRvr+xMetPP9OU7HoQpi856V6nHHL1LVb53KICI1ReRSANcD6C8il4pIKwAXAqheYLvlBdZp6iMiI2JP3VBof61ii/cedC6AWgWeH1VgP2tjD18LoH4J5U4Wkd2F1pmaISInFdimmojsOsQ2bWLPH5zOfSWAubHnnheRZgDeKrCfOwq8NiAiM2M///143ltFxwViKhlVzXS5XG9MnTr1bzfccEP5/1Rfxtm2jSlTplhLly413u3zNK5o01uczlRcXvz1Q2ve9iXyxEVnGC5OwUxULvVp18LIyPNar429x3q+70jT5fI4HYnKsbAVwoQFQ/2BkPcRh6MogAiAEKLrLEVifxa2WlX7HrwjIrccZn+e2O1wBMDBIlVwBe3hIvKGqh7rulPHmhsAJqrqPUfZ3zoAXxR6bCMAqOpUEdkI4G4A+wEMAfCXkqSqn4vIIgB9AUxEdB2tLwEsPJY3VFmwUFVClmW9vWnTpkd37dqVWK9ePafjVFherxdff/217c/1yrQ7vpDG1Y/ri6oy7dNFY+xRy340HuzdVRI9/ABGVF6JCG7seqo5aPpc+63x91t/v/YTnm2mIpuzZqIdsSMLVfV3J3OoahaAySJyJoDGsYVxIVLk7zRbAmhd6LFUEamqqrmIFqEHEB35lVBgOOBtqroWx6iYc1uIntW6A0Aa/r/obQHwW+zntwA8AuBkAM8iWuC+AuCPHVcA3ATgAIBXEC168QCuBHCFiPxTVa2ihKto+LVyJaSq3kgk8syUKVPync5SUe3cuRODBg1CHammC+8dY1SkMjV5/Sy8/tsQ47YzTpXUKslOxyGiE+QyDfQ7u4vh9e82Ppny3OG+DSc6olA4gIkLPw8GQt7HnM5SwGUATil0jdDLInL54V4gIkMBFF7H5BoA2SLSqMBjfQH0iv08G9GzO08gesanLYAMAMESzH3JIYbzdY+9h5qIlsB7Ypm2xf58AoBXRA5+m24genZqJ4CD/0O/GcCe2M9tANSN7WsggMUA7gNQB0AWgK5FfH8VDgtVJaWqn+zZsydv82ZejFzc/vjjD/3iiy9wZ4erMP7mj0xPBRpCs3jnKjz0w4u44rSWOLn2Ea/HJaJyJMHjxoBe3WT9zgXGhAVDnY5D5dDMVd9bCp2hqoudzgIAsbM8EQAvA3inQDl5RlUnHO51sWF0Bwrspz+AqQCeBvCuiBwsWx+q6vjYaz4E0BvABQAuB/AiotdQ/eXsjYi0KVCA2hclt6rmq2pdVe0JIENVe8Zuc2Pb1gLQrcDth0L3D0468TqAkQDWA+gC4F8AngLwY+w4q1T1LQCzAHQGUA9ADwCrVPUtp89EliUc8ldJqWpYRB6dPHny0AEDBiSfwGlwiolEIvjhhx+s9evWG59e8TJ6ndzN6UjFakv2Dtzy7RM4s0VDdG7c0Ok4RFTMaiQlov85XfDR9G9Qu2pDdGt5odORqJzwB/MxefGIUCDse9LpLAAgIq0B3AZggKpaIuIBcNchNk0UkSGIFp/Vh9hPGwBNVPXp2P3nET0zdSg7VPWWAq99FsBfrlVX1dUAep5g7iNS1bUish7AqwA6AjARvRZrI4DHVNUf226eiAQBXIToMEBBdMKNqwGMiGVKAvAmome7bkW0VA0SkXWqym/lY3iGqnL7Njc3d+fq1X/5HULHKTc3F598/Im9N303Zt89Uipamcr05eC6kQ9q87SqemG7lk7HIaIS0rBGNdzcvSNGz3obG3YtczoOlROT/hgeUuh3qrrK6SwAoKprVLX/wet7VHW6qn5yiO0uV9V7VXVg7CxT4edXHyxTsfvLVfVjJ3PHZiP83zA/RK/lKjjs747Ypo0ANARwoaqep6rnA8jHX4fppQCYr6p+VfUBmAegWoHnPQCyAWxQ1bCqbgWwFUCRpoSvqHiGqhJTVVtEHpwyZcq4Vq1aJZkmr0Uuii1btmD06NHoXv9UfHHH66ZRwWa884cDuOHrh+2keOCmbh0r1psjor9oWy8NF7dvaQ/+6W/y9HWfSWpKXacjURm2P3cnZq/+MRK2gk84ncVhB6chP6gRgGOd3e+YxSaqmHwM220RkXkApsSGDdqIDt2bVWjT5wB8LSIHO0EA0WF/B/eTLSITAPwmIhFEu8MkVeU3LgUIF7Cm+Pj433v37t2tc+fOHPd3HFQVv//+u/3bb78ZT/S4GwO73eR0pGJn2RZu+/Ypa23mOjxx4RkVriwS0eGN+2OltWxnhvzrxpFGgocT0NChDZr0tHfdzsWvRqzwy05nIXIKPx0RgsHgg9OmTfOHQiGno5QboVAIo0ePtn6f/buMvv69ClmmVBVPT3nbWr53tTzUuzvLFFElc8Vpbc0G1RL19TH9Ldvm5H/0V+t3LsHG3cu9lh152+ksRE7iJySCqv6hqr/Omzcv4nSW8iAzMxODPxqsgf35mN//Gzm9wV8m6akQ/jvvK/uHtdOM+8/tYsS7OTqYqLIxRHBbj06my/DJ+z88wkZFf2LbFr6e9a43FAk8oKoBp/MQOYmFigAAwWDwkdmzZ4cPHDhw9I0rsfXr1+Pjjz/GmXVPw8y7vzKrJRReqqJiGL/6F/3P3C+Mu87qKNWT/jJJERFVEh6XiXvP6Wrsy9koI6a/wWsE6H/mrpuseb7s9SiB64SIyhsWKgIAqOomVf1g8uTJfqezlEWqimnTptljx4zBS70exqDL/yUVdQjc3G1L8eRPr8t1ndvipJrVnY5DRA6rEh+HAT27yZLN02Tq0lFOx6EywB/yYvy8IYFA2NdPeTE+EQsV/b9IJPLixo0bvVu3bnU6Spni9/sxfPhwe/nipfjh5iG46dTLnI5UYtZnpOPOsX/DeW2aoENDzuxFRFG1U5Jx11mdMWnRMCzZPNPpOOSwyX+MCKnqBFX9w+ksRGUBCxX9j6p6w+HwwO+//97LC5Cj9u7di0GDBmmC36UL7/3OaJPWzOlIJWZPXgau//ohtG9QS3u1OtnpOERUxpxcqyau7dROv5z+MrbtX+90HHJIxoFdmLlqvBUI+x5zOgtRWcFCRYWN8fl8KxcuXFjpG9Xy5cv1008/xVXNeuPnO4aZiZ54pyOVmPygD9d//ZCmVvHY13Zuz+nzieiQOjVuID1bNrE++OERPeDLcjoOOWDM74N8CryuqruczkJUVrBQ0Z+oqgaDwbt+/fXXoNfrdTqOIyzLwqRJk6xJEyfiPxc/i1cufKxCF4ywFcHtY56yA1aeffdZnfg7gYiO6Pw2zc029VLt18bcbYciXG6jMtm4aznW71zijVihN5zOQlSW8MMT/YWqrlbVT3/++edKN0FFfn4+hg0bZm9es1Gm3TlcLm3Vy+lIJUpV8eikV6wNmZvxYO9uXGuKiI5KRHD96R3MmkkuvPkd16iqLKLTpL/jDUUCD6lqpft8QHQk/PREhxQOh59Zs2ZNcMeOHU5HKTU7duzAR4MGob5ZEwvvG2M0qlbP6Ugl7q1Zn1q/bvrdeLB3V8Pj4lpTRHRsTMPA3Wd1NkLhTGPI5GfYqCqBOWsn2bnezI0ARjudhaisYaGiQ1LVA+Fw+KEJEyZ4K/qMqKqKhQsX6vDhw3HPqdfhu5v+a7hNt9OxStyoZT/q0EXfGP3OPk1SEiru9WFEVDLi3W4M6NlNtuxdYoz9/b8V+38UlVyONwPj5g4OBsK+WzhNOtFfsVDRkYw4cODAhiVLllTYX56RSATjxo2zpk/7FZ9f+SqePPsepyOVit+2LMA/f3lfbuzaXupVr+p0HCIqp6olJuDec7pizurvZfbqH5yOQyXk65nv+BT6H1Vd6XQWorKIhYoO6+AEFT///HPA7694w6Vzc3Px8ZCP7YxtezH7nq/l7KZdnI5UKlbt3YD+457FRR2aoXW92k7HIaJyrn71qri1x2kY+/sHWLdjsdNxqJgt2zIbG3cvzw5Hgs87nYWorGKhoiNS1SWqOnLKlCkBp7MUp82bN+Ojjz5C+6onY17/b8zayTWdjlQqdh7Yi76jHkHnJnX1jGaNnY5DRBVE67q1cdkprfXjKf/QvdnbnY5DxcQf8mLkb2/7gmH/zapaoT4HEBUnFio6qlAo9Pjq1au9mzdvdjrKCVNVzJ492x41ahSe7HE3vrj2DaOyzGyXE8jDtV89qA1qJNmXn9qmQk8FT0Slr0ezRtK1aQP7ne8H2r5AvtNxqBiMnzckGLEj36nqb05nISrLKscnSTohqpobDodvHzdunC8UKr9rjgSDQYwaNcqaN2cuvr3hfdzbpa/TkUpNMBLCLaMft8UM2necybWmiKhkXHpKa7NxzSr62ti7rIgdcToOnYDNe1Zh4YZf/MGw7yGnsxCVdfxgRcdEVSeGQqFJv/zyS9DpLEWRmZmJwR8N1lCmD/Pv/dboVL+d05FKja027p/wgrUjbyfuP7eb6XQeIqq4DBHc0r2jmeAKy3vfP2g5nYeKJmKF8cWvr3pDkeC9qprtdB6iso6Fio5ZKBS6b+nSpf5t27Y5HeW4rF27Fh9//DF61j8ds+4ZaVaNr+J0pFL17+mDrLnb/pCHe3czXCb/yhNRyXKbJvqf09XIzttmfDbt5Qo7S2xF9vOSryPeQO4CAN86nYWoPOCnKzpmqpoZDofvGTt2rDcSKftDOWzbxi+//GKP+24cXj73UXxw2T8r3XVDwxaNtb9aOsG4r9fpRmKcx+k4RFRJJMV5MKBnN1m1daZMWjTc6Th0HPbmbMfUpaNCgbDvDq45RXRsWKjouKjq2GAwOHP69Oll+mIqv9+P4cOH2yuXLMfEWz9G31MucTpSqft5w2y89ttg47YzTpXaKclOxyGiSia1ShLuOasLpi4dgUUbpzkdh46BrTaG//qq19bIM6pavoajEDmIhYqOWzAYvGvhwoXBXbt2OR3lkPbs2YNBgwZpctCjC+8ba7Sq1dTpSKVuya7VeGDCC7i8Y0s0q105poQnorKncWp19O3SQUfOeB3pe9c4HYeOYu7aSbo3Z3u6ZVsfOJ2FqDxhoaLjpqp7wuHw/WPHjvVaVtm65njZsmU6bNgwXNviAky+/VMzwR3vdKRSl569Ezd/8zjOaNEQpzdp6HQcIqrkTmlYT85v08z+cOJjmpW31+k4dBg53v347vfBgUDYd5Oqlq3/uROVcSxUVFQjvF7vwlmzZoWdDgIAlmXhxx9/tH6aNAkfXvJPvHT+I5XueikAyPTl4LqRD2rztGrap11Lp+MQEQEAerY62ejQIM1+87t77VCY68OWNbbaGDb1Ja+t1puqutzpPETlDQsVFYmqajAYvG3OnDmhffv2OZolPz8fn376qZ2+brNMv+tLubhlT0fzOMUfDqDvqEfshDi1b+p2aqUslERUNokIrunUzkxL8eD1sf0s27adjkQFTF8+xtqVtWVj2Aq95HQWovKIhYqKTFW327b9+JgxYxwb+rd9+3YMGjQIJ7lq66IBY42GVes6ksNplm2h37hn7Sx/hg7o1YVrTRFRmWMaBu48o7Oh9gHjv5Oe5JCyMmJn5ib8uOjzQCDsu1pVy/4UvkRlEAsVnRDbtj8+cODA/GnTppXqrH+qigULFuiXw79E/47XY8xNH5guw1WaEcoMVcUzP79rLd29Cg+d3900DP61JqKyKc7twn09u8qOjNXmqFnvcUpuh4UjIXzy8/PeiBV+QFU3O52HqLziJy86IbGhf30XLVrk3by5dH4Xh8NhfPfdd9aMX6fji2texxNn3V0qxy2rPpr/tT1+zVTj/nO7GPHuylkqiaj8SEmIx309u2HB+kkyfflYp+NUauPmDQnm+XNmqNpfOJ2FqDxjoaITpqr7w+HwDWPGjPH7fL4SPVZOTg4+HvKxZm3fj9/7jZazGncu0eOVdd+vnqbvzfnMuOusjlIjOdHpOEREx6Ru1Sq484zOmLBgCFZune90nEppzfZFmLdusjcY9t3GBXyJTgwLFRULVZ0aiUQ++e6773wl9Xt506ZNGDx4MDpWb6lz+482U5Oql8hxyot525fiyZ9ek2tPb4tGNSv3PwsiKn+ap6Xiqo5tddgvz+nOTI42K035gVx8Nu3fvlAkcIOqZjmdh6i8Y6GiYhMOh5/cvn379kWLFhXr9E2qipkzZ9qjR4/G38/oh2HXvGpU9uuENmSk444xf0Ov1o1xSsPKOREHEZV/XZo2lDObNdL3Jzxo5/tznI5TKagqvpz+ui9ihYep6i9O5yGqCIRneak4iUgLt9u95J577kmsXbv2Ce8vGAxi7Nix9u7tu/D1de8Yp9ZrXQwpy7e9+Rno89ndenJaMq47vQOnR6fjFgiH8e2iFcgLBJESH4ebunbEmD9WICPfC7dp4rbupyGuwPV4k1euw+b9WfC4TNzctSPCloWv5i1BxLZxU9eOqJmciEnL16Jnq5OR6HE7+M6oPFJVjJi7xNqaHcDzfUeaLpfH6UgV2ty1P+mY3/+7JRj2t1VVLgpGVAxYqKjYGYZxd/Xq1d8fMGBAkstV9EkSMjIyMGLECE11V7Un3DzYTIlPLsaU5VN+0IdLh/dXw+W37+3J6dGpaPICQagqUhLiMWn5WjSpVQM1kxJROyUZ8zZtgyGCLk0bAgB25RzAvM3bcPVp7bB4604c8AdgGAbqV0uB2zSxeX8mmtauib25eTi9SUOH3xmVVxHLxqDpc21baujfr/2Ev9tKyP7cXXh1TD9/KBLoqqornM5DVFFU7nFTVCJUdVh+fv70KVOmBIu6jzVr1uCTjz/BeQ26YsbdI1imAIStCO4Y+zfbZ+Xa/c7uzA8cVGRV4uOQkhAPAIh3u5DgdqN2SvTvWJzbBbfr///XsO9APhrVrAYAaJGWil05B+AyDIQsC8FIBAkeNxan70Tnxg1K/X1QxeEyDdxzdhfD699tfDLlOa76WwIs28LQqc97LTvyLMsUUfFioaJip6oaCoVuW7ZsWd769euP67W2bWPq1Kn2+HHj8er5j+H9S5/lkDZEh8Q8Puk1a33GJjx4XjeuNUXFYnduHvbnef9XmHJ8fqzetRft6tf53zZpKclYu3s/VBWbM7Jgq+K0RvWxauderNq1FxHbRut6tTFx+Vr8tGIdbJujHqhoEj1uDOjVTdbvXGBMWDDU6TgVzsRFn4czD+xeatmR95zOQlTRcMgflRgROSsuLm7K/fffn1ClSpWjbu/z+TB69Gg7NyMH3/X9wGhRq0kppCwf3p71qTV00TfGYxf2kINnFohOxMqde7A1Mwd92rWAaRhIz8jCH1t34pIOrVF4PbPpazdh7e59aFqrJkKWhctOiV7L6AuFMXPdZogIup18Erbsz0KCx42WdWo58ZaogtielYOPps/D9Wc9jm4tL3Q6ToWwatt8fDr1haxQJNhWVfc4nYeoouHX3FRiVHWWbdvvffPNN17bPvIIjt27d2PQoEFaNZygiwaMZZkqYPTySTpk4Wij/zmdWKaoWOw7kI/N+7NwSYdWMA0DvmAI8zZvx9WntftLmQKAXq1OxoBe3WEa8qdZJWet34KzWjSBLxSCZdtQAGHLKsV3QhVRwxrVcHO3jhg9621s2LXM6TjlXlbeXnz2y7/9oUjwSpYpopLBM1RUokTE9Hg8Mzt37tz5/PPPP+TUTUuXLtVJkybJrR2u0Bd6P8QhfgXM3LIQd3/3D9zUrT3a1EtzOg5VEHM3bcXsDelIiov+lTy9SUP8smoDqiZGC3vrurXRqVF9rNy5F12bNsTgGfOgCrSqWwu92zQHEJ2sYntWDro2PQk7snIxdvFKJMd5cFuP0+A2eYkfnbiZ67fYU1ZtkKev/UxSU7g8RFGErRDe/G6gd1/uzpfCkeDrTuchqqhYqKjEiUgtt9u9+uqrr05t1arV/x63LAuTJk2yVq1cZXx4yXPSp8VZDqYse1bv24irRgzEBe1OxpnNGzsdh4io1H33x0pr+Y4M+ddNI40EDycnOl5fz3w3sGjjr78Fw76LlB/4iEoMh/xRiVPV/eFw+NJx48b5MzMzAQB5eXkYOnSovX1DOmbc9SXLVCG7DuzFDV8/gtMa11GWKSKqrK7s2NasXz1RXx/T3zra0HH6s0Ubp+nCDb9kB8O+vixTRCWLhYpKharOj0QiT44cOdK7adMmfDToIzSJq6cL7htjNqha5+g7qERyA3m4duRDWr96gn1lx7YcAklElZZhCG7v0cl0GT75zw+PslEdo11ZWzDyt3f8oUjgYlXNcToPUUXHIX9UakRE3G73RNu2L3q422149Mw7nY5U5gQjIVw38kF7v3+PPtSb06MTEQHRxajf+XmWtj2pJ27p9RS/aDoCXzAfL397t++AL2ugbVtfOJ2HqDLgpzUqNaqq4XD4ujjDvSE5LpFTgRViq42HfnjJ2nZgOx7gWlNERP9TJT4OA3p2kyWbp8nUpaOcjlNm2Wrj06kv+vzB/K9YpohKDz+xUalSVa8vHLjgjZlDvb9vXex0nDLl5ekfWbO3LpSHe3c3XCb/ahIRFVQ7JRl3ndUZkxYNw9Its52OUyZNWvRFOH3fmrWhSOB+p7MQVSb81EalTlXTA5HgVfeMe8a3I5dLYgDAF4vH6Yil3xv39TrdSIw75OzyRESV3sm1auLaTu10+LSXsG3/eqfjlCkr0n/Hr8u/PRAM+y5R1bDTeYgqExYqcoSq/hqMhP51yzdPeP3hgNNxHDV14xz8e/ogubXHKVI7hdMCExEdSafGDaRnqybWBz88ogd8WU7HKRP25mzH57++4g9Fgpdx8V6i0sdCRY4JWeG39+RnTH504iv+yjo5ytLda3D/98/j8lNbonlaqtNxiIjKhfPbNDdb10u1Xx97jx2KhJyO46j8QC4++PEJXzgSelhV5zqdh6gyYqEix6iqekO+W2dsWbDlnTmfVbrhCenZO3Hz6MfRo3lDdGna0Ok4RETlhojghtM7mDUSDbz53b2Vdo2qsBXCoIl/9/qCeR9bduQTp/MQVVYsVOQoVfV7Q75zhywYlT1m5eRKc5oqy5eD60Y+qE1rp+hF7Vs6HYeIqNwxDQN3n3W6EQplGEMmP1PpGpWq4otfX/Xvzd0+IxQJPu50HqLKjIWKHKeqe/3hQK9/THnHO3fbEqfjlDh/OIi+ox614+PUvqV7R66nQkRURPFuNwb06iZb9i4xxv7+30rzpRwA/LhwWHjN9kUbg2H/dapa6QolUVnCQkVlgqqu9kcCV9w19mn/hox0p+OUGMu2cO/4Z+0M/369r1cX0+k8RETlXbXEBNx7TlfMWf29zF79g9NxSsW8dZN1+orvMoNhX29V9Tudh6iyY6GiMkNVf/WFAwNvGPWIb7+3Ys7c9M9f3rcW71qJh3t3M11cuJeIqFjUr14Vt/Y4DWN//wDrdlTsNQ7X7VyC0bP/kx+KBM5V1X1O5yEiFioqYyzb+jw/6H3/ptGPVbjp1IfM/9r+btUU4/5zuxjxHrfTcYiIKpTWdWvjslNa68dT/qF7s7c7HadE7Mneio+nPOcPR4JXqOoap/MQURQLFZU5/kjwme25eybdN/45v2VbTscpFj+s+VXfnj3MuPPMjlIjOdHpOEREFVKPZo2ka9MG9jvfD7R9gXyn4xSrPH82/vPDE75QJDBQVac7nYeI/h8LFZU5B6dTX7Bj+coXf/1v0Ok8J2rBjuV4fNKrcnXn1micWt3pOEREFdqlp7Q2G9esoq+NvduK2BGn4xSLUCSID398yusPe/9j29bnTucpSETSRKRHgfu9RKTqMbzuqqM8f7aI1DzKNu1EpMqxp/3L698q8HNdERlwlO3vE5GeRT0eVVwsVFQmqWowP+S7cNTyiXs/+2NsuT1NtTFzK2779in0bNUYHU+q73QcIqIKzxDBLd07mgmukLz3/YPl9v8fB9lqY9gvL/oz8nZPCUeC/3A6z0EiUlNELgVwPYD+InKpiLQCcCGA6gW2Wy4iM2K3PiIyIvbUDYX210pEni/w0LkAahV4flSB/ayNPXwtgOP+n+vB/QDoXODnuIL7KnCsg7f2h9jPHQWeD4jIzNjPfz/eTFS+sVBRmaWq2b6wv+erMwbn/bLxd6fjHLd9+Zm4buRD2rZ+TT2vTTOn4xARVRpu00T/c7oa2XnbjM+mvVyup1MfP29IaMOuZWuCYf9NqlqW3osCiAAIAbBjPx9q+vbVqtozdpt8hP15YrfDEQBrY7dlBR4fLiLXHldy4HFEc1sAAgAeO8Q2ewrk7qmqKwpvoKqfA3gAwGwA/wSwHMDfALxxnHmonGOhojJNVbf4I8E+90943rdox19+l5VZ3pAPN4x6WKslmfb1p3fgWlNERKUsKc6DAT27yaqtM2XSH8OdjlMkU5eOisxe/ePeYNh/gaqWqSHwqpoVK0irAOxV1cmquv4EdtkSQOtCj6UWGD6oiJaXhxA9I3ZwOOBtqjrmOI91PYCXAFwA4N8AbjqO1z4sIpdL1M0AmgB4BcC7AP4OoDmAf4sIl0apRFioqMxT1fm+cOCaW7990r9m3yan4xxVxI7gzrFP2/nhXLv/OafzFyoRkUNSqyThnrO6YOqSEfhjY/max2HWqgn2T398mRmKBHqoaqbTeY7gMgCnFCoQL4vI5Yd7gYgMBZBS6OFrAGSLSKMCj/UF0Cv282xEC8sTAO4G0BZABoCiFM3/xPaxG8A9iJahwqqJyPMi8qKIvCoiF8Yef19VJwBoA6AuokVwIIDFAO4DUAdAFoCuRchF5RQLFZULqjrZG/Lfcd3XD/m2ZJXd6XBVFU9Oet1au389HurdzTS41hQRkaMap1ZH39M76IgZryJ9b/mYaXzB+qk6bt7g7FiZ2uF0nsMRkTMRHer3MoB3CpSqZ2Kl45BU9R4ABwrspz+AqQCeBvCuiBwsWx+q6vjYaz4E0BvRs0qXA3gR0Wuo/nKdnIi0Ody1TyLSFMCNAFYAGIfo8MFrADQCkF1g0xsAfADgHQAvqOqUQu9hlaq+BWAWgM4A6gHoAWCVqr6lquXvWgUqMpfTAYiOla32Nx7TXf3qrx54Z9LtnyTWTantdKS/eG/O5/bkDTONRy/oIR4X/3oREZUFp5xUTzK9PvvDiY/JM9cPl+rJtY7+Iocs3TJLR81690AoEjxLVTc7nedwRKQ1gNsADFBVS0Q8AO46xKaJIjIE0eKz+hD7aQOgiao+Hbv/PKJnpg5lh6reUuC1zwL4y1okqroaQM9D7SD2z/QtEbkD0eF5By9yvgAFrqVS1VwR+VhV+xd4+bcocEZMRJIAvInoWa5bES1Vg0RkXVn+d0fFj1+fU7kSssJD8oLel64e+YAvy5fjdJw/+XbFZP1owddGv3M6SdXEeKfjEBFRAb1anWx0aJBmvzG2nx0qowvHr96+EMN/fdUbigR7lfWFe1V1jar2V1Urdn+6qn5yiO0uV9V7VXVg7CxT4edXHyxTsfvLVfXjkk0PIFr+LlDV81T1PESvqbq30DZ/GpaoqpmqWnCBMw+iZ7U2qGpYVbcC2AqgyFO5U/nEQkXlTiASfC3Tmz3ompEPenMDeU7HAQDMSl+Ef/z8tvTt2hb1qx91+Q0iIiplIoJrOrUz01I8eP27fpZtH2pCOuds3LUcQ39+3huKBC9U1SVO5ymjzi84lTmi10EV1WcAfhaRaSIyDcCzAIYU2ubUQ0yffuvBJ1U1G8AEAL+JyK8iMhPANlVdBqpUpGzNwEl0bEREEt3xgxpXb3Dr2Js+TEqO+8sZ/1KzZt8mXDliIM5v1wRnNW/iWA4iIjq6YDiC936ZrTVTWugDl75VJr5Y3rpvLf7zwxO+YMR/uapOczoPER2fMvGLhOh4qar6woGBW7N3jr3pm8e8foeGb+w+sA83fP0wOjZKU5YpIqKyL87twn09u8n2jFXG6FnvO/6t8q6sLfjgxyf9wYi/L8sUUfnEQkXllqqqN+y/a33Glp9u/fZJXzASKtXjHwjm49qRD2qd6gn2Vae15VpTRETlRNWEeNzXsxvmr58oM1Z851iOfbk78N6ER/3BsP9uVf3BsSBEdEJYqKhcU1XLG/LfuGrvhul3f/cPX9iKlMpxQ1YYt37zpG2L377zjNP494iIqJypW7UK7jijM76fPxgrt84v9eNn5e3Fu98/7AuEfA/ban9d6gGIqNjwgyCVe6oayQ/5rv5j58q5d4192l/SZ6pUFQ/+8KK1NWerPnBed641RURUTrVIS8VVHdvqsF+e091Z6aV23Oz8/Xjn+4d8/pD3OcuO/GVmPCIqX/hJkCoEVQ3lh3wXL9q5Ysat3z7p84eLsnD6sXllxmB7dvpCebB3d9Nl8q8QEVF51qVpQzmzWSN99/v77Xx/TokfL+PALrz53UBffuDAi+FI6O0SPyARlTh+GqQKI1aqLl++Z+3kG0c94vOGfMV+jC+XjNfhS8bJvT07G8nxnmLfPxERlb6L2rc0mteurq+NvceOlOAohz3Z2/DmuPv93uCBv4UjwddL7EBEVKpYqKhCUdWIN+S/fu3+zeOvHfmg90Aw/+gvOkbTNs3Fi7/+V27t3kHSqnLNPiKiikJEcGPXU80qcYq3v7/fKolj7MzchLfHP+j3B733R6zwXxa4JaLyi4WKKhxVtbxh/62bs7Z/fdWI+73Z/gMnvM9lu9diwPh/4bJTW6B5nVrFkJKIiMoSl2mg39ldjHzfbmPoz/8q1lV/t+5bi3e/f8QfCHnvtOzIZ8W5byJyHgsVVUiqavvCgf7bc3d/esWX93kzvNlF3tfWnF24afRj6N6sPro2PakYUxIRUVmS6HFjQK9usm7HPGPCgqHFss9Nu1fgPz884QuEfTfYao8ulp0SUZnCQkUVlqqqPxx4ZE/e/g8uG97ftycv47j3ke3PxXUjH9QmtVLsizu0KoGURERUltRISkS/c7pi+vJvMG/dlBPa19odf+C/k/7uC0b8V3KdKaKKi4WKKjRVVV848PR+X/Zrlw7v79uRu+eYX+sPB3HjqMdsj8eyb+3RkX9XiIgqiZNqVMPN3U7FN7PexsbdK4q0jxXpv+PjKf/MD0UCfVR1ajFHJKIyhB8SqVIIhIMvZftz/3nZ8Ht96dk7j7q9rTYGfP+cvc+3Rwf06mqWQkQiIipD2tWvgz7tW9of/fSkZhzYfVyvXbxphg6b9u+8UCR4nqrOKqGIRFRGsFBRpRGMhN7JDeQ9fvmX9/rW7d9yxG2fm/q+tWjncjzcu7vp4sK9RESV0tktmhidTqpnv/XdvXbgGJfimLduiv3ljDdyw5Hgmaq6oIQjElEZwE+KdMxEpJrTGU5UyAoPPhDI73/liAH++duXHXKbjxeMsses+skYeG4XI97jLuWERERUllzZsa1Zv3qivj7mHsu2jzz534wV46xvZr+fHY4Eu6vq8lKKSEQOY6EqJiKSJiI9CtzvJSJVj+F1VxXHfo4j5zlHeT5eRD4/zNPFM+WRwyK29VV+yHfFrd886Z24doYWfG7i2hn61qxPjTvO6Cg1kxOdikhERGWEYQhu79HJNMUn//nh0UM2KlttjJs7ODRhwdDdoUjwdFVdW9o5icg5LFQnSERqisilAK4H0F9ELhWRVgAuBFC9wHbLRWRG7NZHREbEnrrhePZzHLlmiMh8EUmP/Xx+7KkBBbb5XERmxp5fJyK9D7GfGw7mBnCliMyO3X+4wDbJIrKrwPs7eGt5vLlLi6pO9UcCZz068eWcYX+MtQBg4Y4VeGTiy3J1p9ZoUquG0xGJiKiM8LhM3Nuzq7E3Z4N8NePNP30RF7ZCGDb1Rf/sNT+uDkUCp6rqkceUE1GF43I6QAWgACIAQgDs2M+H+gZrtar2PXhHRG4p4n6OLZRqTxHpA+AOVe0rItNE5BkAhae5u0BVAyJyD4D+AC4p9Px4AFsB3ATgJwDNAHwDYP4xxKgFYF1R30NJU9UlItLp9d+GzFy7f1OdH9b86urZqhE6NqrvdDQiIipjqsTHYUDPbvL+L78grdpJ6H3qDfAF8zFo0t99u7PTZwbD/qtV1e90TiIqfSxUJ0hVswBMFpEzATRW1ckAICKO7OcgEamFaDkaKyIPAOitqioio47wsu8ALATwzwKP3QwgG8DfVNUvIh4AlwJ4QkT+BeDgDHgtYn9+DuCOAjk8qhoq0psoBaq6RUQ6/rj214UeNxr0bNmUfyeIiOiQaqck466zOmPozE/hccdj2rJvfXn+7C9DkcD9qmo5nY+InMEPj8XnMgDtRcQs8Ev1ZREZraoTDvUCERkKIOVE93OI/aYAeALA31XVKyLdAZwLYNqhcotIGMCpiA4BbVBgPx0BNI3d7RQbNlhwLY1eAPbjz2e1FgF4oMD92bFbmaWqGSLSJs4yx/53+tyz+53VJSkxzuN0LCIiKoNOrlUT57Y6WcfP+6/Yar4QsUJvqqoe/ZVEVFGxUBWD2FmlCICXAbwjIo/FnnpGVdMP9zpVvafgGaPj2Y+ItAEwKHb3QVX938qDqnoAwN9ExC0ijwI4G4AZK1ZPFNjNawDqxH4eA2AZAD+AwbH9LAGwRES6AngUwMkAdgL4RFV/KpBlJ6Jntwq7V1XL7JC/gmJn3y7dm5v/3jtTZ909oGf3RE5KQUREha3etRfT127yhyyrn2pkpNN5iMh5LFQnSERaA7gNwABVtWJD4u46xKaJIjIEgAVg9QnsBwCgqqsB9DxKvBcA7ABwO6JF7RIALx7cr6quFZGLAYxW1Z2xHALguQK5kgC8CeAeALcCqAdgkIisU9XNsf1kFc4iIk8AqHKUfGWKqtoAHnKZ5vp3p856o9/ZXRIa1Tzu+UCIiKiCmrV+izVpxbq8sGVdpKrznM5DRGUDC9UJUtU1iE7mcPD+dADTReS1QttdXvC+iHQryn6OUx0AI2NnrCAicxGdXKKg2gD+t9hSbNjCtgLPexC9hmpD7LmtIrIVBcqSiNRB9NqrTYX2/cMJZHdMxLI+FJH0wTPmj77h9A4Jp55Ur2gXshERUYVg2TbGL1kV/GPrzt1hyzqXM/kRUUEsVBXbswD+W2AdKz+Axw6x3SgRCRS4v19VrwMAVc0WkQkAfhORCKL/zUxS1UOvivtnbVCGZ/k7ElX9UUTO/Gbh8ik7snOrXty+lccw2KuIiCqbQDiMz+f84duelbM0FLEuUdUcpzMRUdkivI6S6PBEpFacy/Vjg+pV291+RqfERI/76C8iIqIKYd+BfHwyc4HXGwp9E4pY96pq2OlMRFT2sFARHYWIuDwu8z8Jbvft/c7uklinarm6NIyIiIpg5c49GDl/qS9i2Q9btj3U6TxEVHaxUBEdI8MwbnMbxkc3dj0lsX2Duk7HISKiEmDbip9WrgvN3pB+IGxZl6jqAqczEVHZxkJFdBxEpLPHNH86s3njqn3at3QbRVx4mYiIyh5fMIQvfl/s25GduzIYiVymqvuczkREZR8LFdFxEpHacS7XpJNqVGt9W4/TEhN4XRURUbm3K+cAPpm5wBcMRz4LWdYjqhpxOhMRlQ8sVERFICJuj8v8b4LbfXP/c7okpqXwuioiovJq8dad+u2iFf6IZfWzVblYLxEdFxYqohNgGsZdLsP48KZupya0q1/H6ThERHQcLNvGhKWrgwu37MgOWVafY1wShIjoT1ioiE6QiHRxm+akbiefVOWS9q08LtNwOhIRER1FXiCIz2Yv8u09kLcoGLGuUtUspzMRUfnEQkVUDEQkNc7lGlU9MaHbHWd2SkpNTnI6EhERHcbGfZkY/vsf/rBlfRC27H+oquV0JiIqv1ioiIqJiIhpyMOmGK9c27l9/GmN6nMKQCKiMsSybUxZuT48a0O6N2xZN6nqT05nIqLyj4WKqJiJSEePy5zQtl5azWs7tU+Ic7ucjkREVOll5vvwxZxF3kyv/49gJHK9qu51OhMRVQwsVEQlQESS41zmJwke9+V3ntE5sX71qk5HIiKqtBZv3alj/ljht219LmLb76qq7XQmIqo4WKiISpAhcpPLND6+uH2r+DObNzaFCwETEZWaQDiCMYuW+1fv3pcRilhXqOoSpzMRUcXDQkVUwkTk5DiX+UPjmtUb3dStY2JSnMfpSEREFd62zBx8PmeRLxiJjA1GrAGq6nU6ExFVTCxURKVARDwe03zLZRp3396jU+LJtWs6HYmIqEKyVTF97abIL6s3+sOWdZeqjnE6ExFVbCxURKVIRPq4TWNUt5MbJVzcrqXH7TKdjkREVGHk+gIYPnexd09u3tpgJHKVqm53OhMRVXwsVESlTERqxblcnya4Xefd0r1jYuPUGk5HIiIq11QVS7bt0rF/rAxYar8ZsewXubYUEZUWFioih4jItW7TGNq16UnxF7dvFefh2SoiouOW6wtg1MJlvm2Z2XuCEesGVV3kdCYiqlxYqIgcJCKpcS5zaLzbff4t3TomNqnFs1VERMdCVTF/y3adsHR1QFXfCUfPSoWczkVElQ8LFVEZICJXuU1z2OlNGiRc2qE1z1YRER1BZr4PX89f6t2dm7ctGIncoKornM5ERJUXCxVRGSEiNeNc5idxbteFN3frmHhyLc4ESERUkK2KORvS7Ukr1gVV9aWIbb+pqhGncxFR5cZCRVTGiMgVbtP8rHPj+omXntI6Ls7lcjoSEZHj9h3Ix1fzl3gz8nwbgpFIX1Vd53QmIiKAhYqoTBKRGnEu82OPy3XRjV1PTWyRlup0JCIiR1i2jRnrNkd+Wb0hZNn6tK36oaraTuciIjqIhYqoDBORSz2m+WnztNTkq05rm1gtMcHpSEREpWZndi5Gzl/qzfEFVgQjkZtUdYvTmYiICmOhIirjRCTRbRr/BOThC9o295zVvInpMg2nYxERlRhvMIRJy9cGFm/bGY7Y9mOq+FT5gYWIyigWKqJyQkSax7lcQxM97k7Xn94hqTmHARJRBWPbivlbtumPy9YGFPpVKGL9TVWznM5FRHQkLFRE5YiICIArPKb5cYs6qUlXdWyXWDUx3ulYREQnLD0jG98sXO7N9QfWByORO1V1mdOZiIiOBQsVUTkUGwb4L4E8eH7b5p6zWzQxTYPDAImo/DngD+CHZWv8K3fuDYQt60EAIzm8j4jKExYqonJMRJrHu1zDEuLcHW84vUNSs9ocBkhE5YNl25i9Id2asmp9SBVDwpb1nKrmOZ2LiOh4sVARlXOxYYBXRocB1kq8/NTWiTWSEp2ORUR0WBv2ZuCbRcu9vmB4WTASuVtV1zqdiYioqFioiCoIEUlym8YzAB7p2vQk8/w2zT1JcR6nYxER/U9GnhcTlq32bdyb6Q1Z1r0AxnN4HxGVdyxURBWMiNTxuMxXoLjxvDbN3Gc3b2K6XabTsYioEjvgD2DKqvXBP9J3WgDeitj266rqczoXEVFxYKEiqqBEpEW8y/WeYcg5l3RoldC5cQPhxBVEVJr8oTCmr90UnrVhS0Qgw0KW9byqZjidi4ioOLFQEVVwItIt3uX6MMHjbnXlaW2T2tStjehlV0REJSNsWZizId2aunpDCJAJwUjkKVXd5nQuIqKSwEJFVAnEJq64JM5lflCrSnLqlR3bJjdOre50LCKqYCzbxh/pO3Xi8jV+S3VOIBx5VFVXOZ2LiKgksVARVSIiYgK4zWOab51cu2bcZae0Tqqdkux0LCIq51QVK3fuxYSlq73+UHhtIBJ5UFXnOp2LiKg0sFARVUIikmAaxiOG4B+t69Y2LmjbIrFO1SpOxyKicmjjvgx8v2R1fpbXvzcYiTwIYDJn7iOiyoSFiqgSE5EU05AHDZG/NaudavRp1yKpfvWqTsciojJOVbF2z35MXrkuf3+eNy8UsZ4AMEpVbaezERGVNhYqIoKIJBki95mG8UzjmtXcfdq3TG5Uk9dYEdGf2bZixc49mLxiXf6BQHB/MBL5B4AxqhpxOhsRkVNYqIjof0QkXoC73Kb5Qr1qKfEXtW+ZfHLtmk7HIiKHRSwbi7ftxJSV673BSGRLIBx5GsBEDu0jImKhIqJDEBEPgFs8LvPftaskV7mofcvkFmmpnG6dqJIJRSzM37LN/mXVhoClujwQjvwDwAwWKSKi/8dCRUSHJSIuANfHuVyvVkuMr3FR+5bJbeqlwWCxIqrQ/KEw5mzcas1YtykEYHYgHHlWVRc4nYuIqCxioSKioxIRA8CVcS7Xq3Fus16vVicnnd64gcS73U5HI6JilOsPYPaG9PCcDemWIfJTIBJ5TlVXOp2LiKgsY6EiomMWWyD4jHi36++WbZ93euOGcnaLJnGpVZKcjkZERaSqSM/Mxm/rNvvW7t4vhiFfhyLWK6q6yelsRETlAQsVERWJiDR0m8bDCtzbuGZ19Gp1Mq+zIipHwhELS7btwq9rN+XnBQJ5Yct+w1b9XFVznM5GRFSesFAR0QkRkQQAN8W5XM8keNy1zm11clKnRvUlzu1yOhoRHUKW14fZG9LD8zZvswyRBYFw5FUAP3MNKSKiomGhIqJiERsOeE682/UP29azujRtaJzVvImnZnKi09GIKj1VxYZ9mZixdlP+5v1ZhogMC1vW+6q60elsRETlHQsVERU7EWniNs2HVfWeRjWra49mjZLb1qsNl2k6HY2oUgmEw1iUvlNnrNvk9YciGcFI5FUAX6mq1+lsREQVBQsVEZUYEUkCcE2C2/2QrXbbTo0aSNemDePqV6/qdDSiCsu2FRv3ZWDe5m2+1bv2mS7TmB4IR14DMJPrRxERFT8WKiIqFSLS1GUYdxki96YkxMed0axR8mmN6ktSnMfpaEQVwr4D+ViYvj08f/P2sK26MxiO/FeBkaq63+lsREQVGQsVEZWq2JpWveLdrvsjln1R87RUq/vJJyW1rFMLpmE4HY+oXPGFwli6bZf+vnFrfqbXawPyRdiyhqrqCqezERFVFixUROQYEakK4IYEt+shAE27NGno6tr0JHftlGSnoxGVWZZtY92e/Zi3eZt3/Z4M02Ua0wLhyCBEZ+qLOJ2PiKiyYaEiojJBRFq7TaMfIHemJMSZnRs1SDylYV2T5YooOkvf9uxcLN66M7QofYclwGZ/OPIhgNGqmu10PiKiyoyFiojKFBExAfTwmObNCtxQJd5jdoqVqzpVqzgdj6jU2LZiS2YWlm3bHVq6fVfEsjXHsu0vI7b9maquczofERFFsVARUZkVu96qm9s0bxKgb2Kc29OpUYOEUxrWddWtWgXRpa+IKo6IZWPT/kws3bYrsHzHHhXBrlDEGm6rjgGwhrP0ERGVPSxURFQuxMrV6W7TuFFEbop3uxI6Naofd0rDeu761VJYrqjcCkcsrNu7H0u27YpOc24YGwORyOeq+p2qbnY6HxERHRkLFRGVOxJtT51i5epmj2kmt62f5mpTLy2uWa2aiHO7nI5IdETeYAjr9+7H4q27vBv2ZrjdLnO5PxT+DMB4Vd3ldD4iIjp2LFREVK7FylU7AfokeNzXBSORU+pVSwm0b1A3uVWdWgaHBlJZELFsbM3Mxro9+yMrd+7xZXr9Ho/LnO8PhYcDmKCqGU5nJCKiomGhIqIKRUSSAfT0uMzLBXKZIajaqm5tbVsvLbF5Wiq4kDCVBlXF/jwv1u/dj5U79+alZ2THuU0jPWTZ4yzb/gnAXFUNOZ2TiIhOHAsVEVVoItIMwIWJHve1wYjVLTU5MdShQZ2klnVqmQ2qV4PL5GLCVDy8wRA27MvAml37/Gt377fDlhU0DJkcCEe+BzBNVTOdzkhERMWPhYqIKg0RiQNwhts0LnUZxuUhyzqpTtUqvhZptZKa1qrhalSzOhI9bqdjUjmR6w8gPSMbWzKywuv37Pdnen1xcS7XAl8oPAbAzwDWcVY+IqKKj4WKiCotEUkB0NUUOTvO7eoTjETap8THB5un1fScXKtmfOPUGqiRlMBrsAiWbWN3Th7SM7OwcV9m/pb92RKMROBxmX/4w+GfVTEbwDxVDTqdlYiIShcLFRFRjIi4AJwC4MwEj/vCiGV3dxniaZJaw2qellqlcWp11K1aBS7TdDoqlTBvMIStmdnYkpEd2bA3w7c7Ny/BbRq7VTEzGIlMAzAXwHqegSIiIhYqIqLDiM0g2BjAmXEu8zwR6RmKWPWrJcb7GlavZjasWS2pfrUU1KuWwskuyilVRa4/gF05B7AnN0+3ZeV4t2flIj8YcsW5zOXBcORnS3U2gPmqmuN0XiIiKntYqIiIjoOIxANoC+AUj2l2cZlGt2DEauFxmVq3apVI45rVk+pVTzHrV0tBzeQkGBwuWGYEwxHsOZCH3Tl52JmTG9yWmRPYl5cfDyDoNs21YcuaF7bsxQCWAFilqpbDkYmIqBxgoSIiOkGxM1mNAJxqiHSMd7vOsGy7Q8S2q9VKTvLVq5biTkupklCzSqKkJiehZlIiEjj5RYlQVfhDYWR6fcjM92HvgXx7W1ZO/q6cA4Y3GIqLc7m2ArrYH47MA7ACwApV3et0biIiKr9YqIiISoiIVAPQAUBLl2G08rjM9qraLBSx6pumYddITAjWTkk201KqJKZWSTRSk5OQmpyERI+bE2EcgWXbyPb6/1eaMvO9kb0H8n0Z+V7N9QcSbFXbY5q7RGRzMBxZaKkuRbQ8bVDViMPxiYiogmGhIiIqZbEzWmkATgbQzBBpEe92dVCgRThiNRSBmZIQH6iaEK/VEuJd1RITElIS4owq8fGoEh/3v1ucy6xQxcuOnV3KCwSRHwwiPxBCfjCIvEDQzvEFAvvyvOEsr8/0hcIJHtPINg1jq626LhCOrASwucAti5NFEBFRaWGhIiIqY0SkBoAmAOocvMW5zMamYZwEoJ5la62wZVUXgSS43cEq8XFWSkK8VEuM9yTHxcXFuVwS5zLhcbsQ7zLhcbkQ53IhLvZzvNsFj8uEyzCKtZBZto1QxELIshCKWAhbFkKRyJ8eC0Us+EJhHAgEQrm+QOhAIGDlBYLiC4VdwXAk3jSMgMs0sg2RDAC7LdveEYxY2wDsBbAF0cK0TVXDxRaciIjoBLBQERGVUyKSjAKlC0BdAFVdhlHdNIxqpiHVAaTEbsm2arKqJlq2Jlhqx0EhLtMIu00zIiIqAAwRFZHYn4CIKBSiUBz834VCAQVsVQlbthmxLTNi224oYBhGyBAJGiIBQ+AXER8AH4B8APm2al7EsvdEbHsXoiVpX4E/97MoERFRecNCRURUSYmIB0By7OYCYAAwC9wO3lcAduzPgjcLgLfALcShdkREVNmwUBERERERERWR4XQAIiIiIiKi8oqFioiIiIiIqIhYqIiIiIiIiIqIhYqIiIiIiKiIWKiIiIiIiIiKiIWKiIiIiIioiFioiIiIiIiIioiFioiIiIiIqIhYqIiIiIiIiIqIhYqIiIiIiKiIWKiIiIiIiIiKiIWKiIiIiIioiFioiIiIiIiIioiFioiIiIiIqIhYqIiIiIiIiIqIhYqIiIiIiKiIWKiIiIiIiIiKiIWKiIiIiIioiFioiIiIiIiIioiFioiIiIiIqIhYqIiIiIiIiIqIhYqIiIiIiKiIWKiIiIqJiKSJSI8C93uJSNVjeN1VxbGfY8xYU0TOPso2Z4tIzeI4HhERUUXncjoAEVF5Fysf3QE0AdBJRGoA2AjgQgBbAOTGtlsOICv2stcA3KKqtwC4AcC4Y93PceT6LLYvAGgBoA2AWgDOBTAzts2MQi+7Ofb8PgCZx3M8IiKiyoiFiojoxCmACIAQADv2s32I7Varat+Dd0TkliLu59hCqd5Z4FjfqGqOiNQptNmegpli2xb1kERERJUOCxUR0QlS1SwAk0XkTACNVXUycPzFpLj2U5iINAGw7jBPVxGRB2I/+1X109jPp4lIWFU3ndDBiYiIKjheQ0VEVHwuA3CKiJgFHntZRC4/3AtEZCiAlBPdzxH2bwJ4AcCHh9kkAOCX2O23Ao/XB8DrqIiIiI6ChYqIqBjEzipFALwM4J0CZegZVZ1wuNep6j0ADhRlPyLSRkRmxG7tD5EpGcAwAB+p6t7DRAir6trYbWOBx39Q1QVHfNNERETEIX9ERCdKRFoDuA3AAFW1RMQD4K5DbJooIkMAWABWn8B+AACquhpAz8Nk8gD4FMALse0OZ7OIHDx7pQCWHGFbIiIiKoSFiojoBKnqGgD9C9yfDmC6iLxWaLs/DdkTkW5F2c8xZgohOnvg0bb7R+HHROT54z0eERFRZcUhf0REREREREUkqup0BiIiIiIionKJZ6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uj/AItYq85Xsnu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내용 개체 틀 36"/>
          <p:cNvSpPr txBox="1">
            <a:spLocks/>
          </p:cNvSpPr>
          <p:nvPr/>
        </p:nvSpPr>
        <p:spPr>
          <a:xfrm>
            <a:off x="609521" y="2421682"/>
            <a:ext cx="9842169" cy="792088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i="0" dirty="0" smtClean="0"/>
              <a:t>'1.</a:t>
            </a:r>
            <a:r>
              <a:rPr lang="ko-KR" altLang="en-US" i="0" dirty="0" smtClean="0"/>
              <a:t>대전광역시</a:t>
            </a:r>
            <a:r>
              <a:rPr lang="en-US" altLang="ko-KR" i="0" dirty="0" smtClean="0"/>
              <a:t>_</a:t>
            </a:r>
            <a:r>
              <a:rPr lang="ko-KR" altLang="en-US" i="0" dirty="0" smtClean="0"/>
              <a:t>교통사고내역</a:t>
            </a:r>
            <a:r>
              <a:rPr lang="en-US" altLang="ko-KR" i="0" dirty="0" smtClean="0"/>
              <a:t>(2017~2019).csv‘</a:t>
            </a:r>
          </a:p>
          <a:p>
            <a:pPr marL="0" indent="0"/>
            <a:r>
              <a:rPr lang="ko-KR" altLang="en-US" i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</a:t>
            </a:r>
            <a:r>
              <a:rPr lang="en-US" altLang="ko-KR" i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i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대전광역시</a:t>
            </a:r>
            <a:r>
              <a:rPr lang="en-US" altLang="ko-KR" i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i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교통사고격자</a:t>
            </a:r>
            <a:r>
              <a:rPr lang="en-US" altLang="ko-KR" i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(2017~2019).</a:t>
            </a:r>
            <a:r>
              <a:rPr lang="en-US" altLang="ko-KR" i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geojson</a:t>
            </a:r>
            <a:r>
              <a:rPr lang="ko-KR" altLang="en-US" i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</a:t>
            </a:r>
          </a:p>
          <a:p>
            <a:pPr marL="0" indent="0"/>
            <a:endParaRPr lang="ko-KR" altLang="en-US" sz="2200" u="sng" dirty="0" smtClean="0">
              <a:solidFill>
                <a:srgbClr val="0000FF"/>
              </a:solidFill>
            </a:endParaRPr>
          </a:p>
          <a:p>
            <a:pPr marL="0" indent="0"/>
            <a:endParaRPr lang="ko-KR" altLang="en-US" sz="2200" u="sng" dirty="0">
              <a:solidFill>
                <a:srgbClr val="0000FF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2598" y="1737607"/>
            <a:ext cx="3888432" cy="504055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# </a:t>
            </a:r>
            <a:r>
              <a:rPr lang="ko-KR" altLang="en-US" dirty="0" smtClean="0"/>
              <a:t>사고 정보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격자 정보 데이터</a:t>
            </a:r>
            <a:endParaRPr lang="ko-KR" altLang="en-US" dirty="0"/>
          </a:p>
        </p:txBody>
      </p:sp>
      <p:sp>
        <p:nvSpPr>
          <p:cNvPr id="16" name="제목 4"/>
          <p:cNvSpPr txBox="1">
            <a:spLocks/>
          </p:cNvSpPr>
          <p:nvPr/>
        </p:nvSpPr>
        <p:spPr>
          <a:xfrm>
            <a:off x="6797284" y="2300211"/>
            <a:ext cx="3996444" cy="769543"/>
          </a:xfrm>
          <a:prstGeom prst="rect">
            <a:avLst/>
          </a:prstGeom>
        </p:spPr>
        <p:txBody>
          <a:bodyPr vert="horz" lIns="99569" tIns="49785" rIns="99569" bIns="49785" rtlCol="0" anchor="ctr">
            <a:no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[‘</a:t>
            </a:r>
            <a:r>
              <a:rPr lang="en-US" altLang="ko-KR" sz="2000" b="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gid</a:t>
            </a:r>
            <a:r>
              <a:rPr lang="en-US" altLang="ko-KR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’] </a:t>
            </a:r>
            <a:r>
              <a:rPr lang="ko-KR" altLang="en-US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기준 파일 병합 후</a:t>
            </a:r>
            <a:r>
              <a:rPr lang="en-US" altLang="ko-KR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, </a:t>
            </a:r>
            <a:br>
              <a:rPr lang="en-US" altLang="ko-KR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</a:br>
            <a:r>
              <a:rPr lang="en-US" altLang="ko-KR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    </a:t>
            </a:r>
            <a:r>
              <a:rPr lang="ko-KR" altLang="en-US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전체 데이터 기준 파일로 활용</a:t>
            </a:r>
            <a:r>
              <a:rPr lang="en-US" altLang="ko-KR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</a:t>
            </a:r>
            <a:endParaRPr lang="en-US" sz="2000" b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0375" y="3916011"/>
            <a:ext cx="10658952" cy="2519078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43498" y="3573810"/>
            <a:ext cx="3888000" cy="504000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# </a:t>
            </a:r>
            <a:r>
              <a:rPr lang="ko-KR" altLang="en-US" dirty="0" smtClean="0"/>
              <a:t>교통안전시설물 데이터</a:t>
            </a:r>
            <a:endParaRPr lang="ko-KR" altLang="en-US" dirty="0"/>
          </a:p>
        </p:txBody>
      </p:sp>
      <p:sp>
        <p:nvSpPr>
          <p:cNvPr id="19" name="내용 개체 틀 36"/>
          <p:cNvSpPr txBox="1">
            <a:spLocks/>
          </p:cNvSpPr>
          <p:nvPr/>
        </p:nvSpPr>
        <p:spPr>
          <a:xfrm>
            <a:off x="586332" y="4329456"/>
            <a:ext cx="10297144" cy="194421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i="0" dirty="0" smtClean="0"/>
              <a:t> </a:t>
            </a:r>
            <a:r>
              <a:rPr lang="en-US" altLang="ko-KR" i="0" dirty="0"/>
              <a:t>'3.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신호등</a:t>
            </a:r>
            <a:r>
              <a:rPr lang="en-US" altLang="ko-KR" i="0" dirty="0"/>
              <a:t>(</a:t>
            </a:r>
            <a:r>
              <a:rPr lang="ko-KR" altLang="en-US" i="0" dirty="0" err="1"/>
              <a:t>보행등</a:t>
            </a:r>
            <a:r>
              <a:rPr lang="en-US" altLang="ko-KR" i="0" dirty="0"/>
              <a:t>).</a:t>
            </a:r>
            <a:r>
              <a:rPr lang="en-US" altLang="ko-KR" i="0" dirty="0" err="1"/>
              <a:t>geojson</a:t>
            </a:r>
            <a:r>
              <a:rPr lang="en-US" altLang="ko-KR" i="0" dirty="0"/>
              <a:t>'          '4.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신호등</a:t>
            </a:r>
            <a:r>
              <a:rPr lang="en-US" altLang="ko-KR" i="0" dirty="0"/>
              <a:t>(</a:t>
            </a:r>
            <a:r>
              <a:rPr lang="ko-KR" altLang="en-US" i="0" dirty="0" err="1"/>
              <a:t>차량등</a:t>
            </a:r>
            <a:r>
              <a:rPr lang="en-US" altLang="ko-KR" i="0" dirty="0"/>
              <a:t>).</a:t>
            </a:r>
            <a:r>
              <a:rPr lang="en-US" altLang="ko-KR" i="0" dirty="0" err="1"/>
              <a:t>geojson</a:t>
            </a:r>
            <a:r>
              <a:rPr lang="en-US" altLang="ko-KR" i="0" dirty="0" smtClean="0"/>
              <a:t>'</a:t>
            </a:r>
            <a:endParaRPr lang="en-US" altLang="ko-KR" i="0" dirty="0"/>
          </a:p>
          <a:p>
            <a:pPr marL="0" indent="0"/>
            <a:r>
              <a:rPr lang="en-US" altLang="ko-KR" i="0" dirty="0" smtClean="0"/>
              <a:t> </a:t>
            </a:r>
            <a:r>
              <a:rPr lang="en-US" altLang="ko-KR" i="0" dirty="0"/>
              <a:t>'5.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안전지대</a:t>
            </a:r>
            <a:r>
              <a:rPr lang="en-US" altLang="ko-KR" i="0" dirty="0"/>
              <a:t>.</a:t>
            </a:r>
            <a:r>
              <a:rPr lang="en-US" altLang="ko-KR" i="0" dirty="0" err="1"/>
              <a:t>geojson</a:t>
            </a:r>
            <a:r>
              <a:rPr lang="en-US" altLang="ko-KR" i="0" dirty="0"/>
              <a:t>'                      </a:t>
            </a:r>
            <a:r>
              <a:rPr lang="en-US" altLang="ko-KR" i="0" dirty="0" smtClean="0"/>
              <a:t>'6</a:t>
            </a:r>
            <a:r>
              <a:rPr lang="en-US" altLang="ko-KR" i="0" dirty="0"/>
              <a:t>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횡단보도</a:t>
            </a:r>
            <a:r>
              <a:rPr lang="en-US" altLang="ko-KR" i="0" dirty="0"/>
              <a:t>.</a:t>
            </a:r>
            <a:r>
              <a:rPr lang="en-US" altLang="ko-KR" i="0" dirty="0" err="1"/>
              <a:t>geojson</a:t>
            </a:r>
            <a:r>
              <a:rPr lang="en-US" altLang="ko-KR" i="0" dirty="0" smtClean="0"/>
              <a:t>'</a:t>
            </a:r>
            <a:endParaRPr lang="en-US" altLang="ko-KR" i="0" dirty="0"/>
          </a:p>
          <a:p>
            <a:pPr marL="0" indent="0"/>
            <a:r>
              <a:rPr lang="en-US" altLang="ko-KR" i="0" dirty="0" smtClean="0"/>
              <a:t> </a:t>
            </a:r>
            <a:r>
              <a:rPr lang="en-US" altLang="ko-KR" i="0" dirty="0"/>
              <a:t>'7.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도로속도표시</a:t>
            </a:r>
            <a:r>
              <a:rPr lang="en-US" altLang="ko-KR" i="0" dirty="0"/>
              <a:t>.</a:t>
            </a:r>
            <a:r>
              <a:rPr lang="en-US" altLang="ko-KR" i="0" dirty="0" err="1"/>
              <a:t>geojson</a:t>
            </a:r>
            <a:r>
              <a:rPr lang="en-US" altLang="ko-KR" i="0" dirty="0"/>
              <a:t>'             </a:t>
            </a:r>
            <a:r>
              <a:rPr lang="en-US" altLang="ko-KR" i="0" dirty="0" smtClean="0"/>
              <a:t>'8</a:t>
            </a:r>
            <a:r>
              <a:rPr lang="en-US" altLang="ko-KR" i="0" dirty="0"/>
              <a:t>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정차금지지대</a:t>
            </a:r>
            <a:r>
              <a:rPr lang="en-US" altLang="ko-KR" i="0" dirty="0"/>
              <a:t>.</a:t>
            </a:r>
            <a:r>
              <a:rPr lang="en-US" altLang="ko-KR" i="0" dirty="0" err="1"/>
              <a:t>geojson</a:t>
            </a:r>
            <a:r>
              <a:rPr lang="en-US" altLang="ko-KR" i="0" dirty="0" smtClean="0"/>
              <a:t>'</a:t>
            </a:r>
            <a:endParaRPr lang="en-US" altLang="ko-KR" i="0" dirty="0"/>
          </a:p>
          <a:p>
            <a:pPr marL="0" indent="0"/>
            <a:r>
              <a:rPr lang="en-US" altLang="ko-KR" i="0" dirty="0" smtClean="0"/>
              <a:t> </a:t>
            </a:r>
            <a:r>
              <a:rPr lang="en-US" altLang="ko-KR" i="0" dirty="0"/>
              <a:t>'9.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교통안전표지</a:t>
            </a:r>
            <a:r>
              <a:rPr lang="en-US" altLang="ko-KR" i="0" dirty="0"/>
              <a:t>.</a:t>
            </a:r>
            <a:r>
              <a:rPr lang="en-US" altLang="ko-KR" i="0" dirty="0" err="1"/>
              <a:t>geojson</a:t>
            </a:r>
            <a:r>
              <a:rPr lang="en-US" altLang="ko-KR" i="0" dirty="0"/>
              <a:t>'            </a:t>
            </a:r>
            <a:r>
              <a:rPr lang="en-US" altLang="ko-KR" i="0" dirty="0" smtClean="0"/>
              <a:t>'10</a:t>
            </a:r>
            <a:r>
              <a:rPr lang="en-US" altLang="ko-KR" i="0" dirty="0"/>
              <a:t>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교통</a:t>
            </a:r>
            <a:r>
              <a:rPr lang="en-US" altLang="ko-KR" i="0" dirty="0" err="1"/>
              <a:t>CCTV.geojson</a:t>
            </a:r>
            <a:r>
              <a:rPr lang="en-US" altLang="ko-KR" i="0" dirty="0" smtClean="0"/>
              <a:t>'</a:t>
            </a:r>
            <a:endParaRPr lang="en-US" altLang="ko-KR" i="0" dirty="0"/>
          </a:p>
          <a:p>
            <a:pPr marL="0" indent="0"/>
            <a:r>
              <a:rPr lang="en-US" altLang="ko-KR" i="0" dirty="0" smtClean="0"/>
              <a:t> </a:t>
            </a:r>
            <a:r>
              <a:rPr lang="en-US" altLang="ko-KR" i="0" dirty="0"/>
              <a:t>'31.</a:t>
            </a:r>
            <a:r>
              <a:rPr lang="ko-KR" altLang="en-US" i="0" dirty="0"/>
              <a:t>대전시</a:t>
            </a:r>
            <a:r>
              <a:rPr lang="en-US" altLang="ko-KR" i="0" dirty="0"/>
              <a:t>_</a:t>
            </a:r>
            <a:r>
              <a:rPr lang="ko-KR" altLang="en-US" i="0" dirty="0"/>
              <a:t>중앙분리대</a:t>
            </a:r>
            <a:r>
              <a:rPr lang="en-US" altLang="ko-KR" i="0" dirty="0"/>
              <a:t>.</a:t>
            </a:r>
            <a:r>
              <a:rPr lang="en-US" altLang="ko-KR" i="0" dirty="0" err="1"/>
              <a:t>geojson</a:t>
            </a:r>
            <a:r>
              <a:rPr lang="en-US" altLang="ko-KR" i="0" dirty="0" smtClean="0"/>
              <a:t>'</a:t>
            </a:r>
            <a:endParaRPr lang="ko-KR" altLang="en-US" sz="2200" u="sng" dirty="0" smtClean="0">
              <a:solidFill>
                <a:srgbClr val="0000FF"/>
              </a:solidFill>
            </a:endParaRPr>
          </a:p>
          <a:p>
            <a:pPr marL="0" indent="0"/>
            <a:endParaRPr lang="ko-KR" altLang="en-US" sz="2200" u="sng" dirty="0">
              <a:solidFill>
                <a:srgbClr val="0000FF"/>
              </a:solidFill>
            </a:endParaRPr>
          </a:p>
        </p:txBody>
      </p:sp>
      <p:sp>
        <p:nvSpPr>
          <p:cNvPr id="20" name="제목 4"/>
          <p:cNvSpPr txBox="1">
            <a:spLocks/>
          </p:cNvSpPr>
          <p:nvPr/>
        </p:nvSpPr>
        <p:spPr>
          <a:xfrm>
            <a:off x="5266852" y="5795469"/>
            <a:ext cx="5040560" cy="585148"/>
          </a:xfrm>
          <a:prstGeom prst="rect">
            <a:avLst/>
          </a:prstGeom>
        </p:spPr>
        <p:txBody>
          <a:bodyPr vert="horz" lIns="99569" tIns="49785" rIns="99569" bIns="49785" rtlCol="0" anchor="ctr">
            <a:no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ko-KR" altLang="en-US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위경도 데이터 활용해 격자 내 개수 파악</a:t>
            </a:r>
            <a:r>
              <a:rPr lang="en-US" altLang="ko-KR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</a:t>
            </a:r>
            <a:endParaRPr lang="en-US" sz="2000" b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13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0.2-1 </a:t>
            </a:r>
            <a:r>
              <a:rPr lang="ko-KR" altLang="en-US" dirty="0" smtClean="0">
                <a:solidFill>
                  <a:schemeClr val="bg1"/>
                </a:solidFill>
              </a:rPr>
              <a:t>제공 데이터 확인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1QAAANWCAYAAAD5qc1WAAAAOXRFWHRTb2Z0d2FyZQBNYXRwbG90bGliIHZlcnNpb24zLjMuNCwgaHR0cHM6Ly9tYXRwbG90bGliLm9yZy8QVMy6AAAACXBIWXMAAAsTAAALEwEAmpwYAAEAAElEQVR4nOzdd3wUdf4G8OczuzO7s5tKQgcBQUR6LwKCAoody9lBUUEQ+9n7nXpnOT2902s/78Te+6nY+9noVRELSug9yc7W+fz+2EVjpISQZDbJ83698sJkJ7NPJMA+me/3M6KqICIiIiIiot1neB2AiIiIiIiovmKhIiIiIiIiqiYWKiIiIiIiompioSIiIiIiIqomFioiIiIiIqJqYqEiIqI9IiI+EQl6naOhEJGRInLGLo7ZT0ROqqNIRES0EyxURFRviUgHEelSxbeONfi8N4pIWU2db0+IyCEicvIOHusjIhdV+th5IqIi4q/CuUeIyMHb+XiuiDwhIiMyHxoPwBGRFtX4Erads2km279E5CERuUVEhm7nuGtFpEr3+xCRfUXkQBHpvaOvV0T+ISLf70FuEZFjReRZEfleRBwRiYvIGhF5R0QuFJHQbp72eADX7uKYowE8Xr3URERUk3b5DyoRUU0QkSYAmu3mpy1XVWcnj78GYN8qnqsEQJuqHCgifwTgqOrvq3ju7Z0jCKD9bnxKQlW/qcZTjQfQBdt/cT0CwJ8B3F2N8wLAVADFAN6o9PEAgBMBzADwfjXP/RMRORbAdACRzPm2AjgIwNUi8hSACaoa243zHYb017xPhQ+vF5EbVPVve5q3wvOEADyXyfoMgEsBrAAQB9AawIEAbgRwkYiMVdWvauq5iYgoe7BQEVFdmQzgj7v5OcMBfLSLY/6tqmdXL9IODQGwp1egugP4YjeOX47dK2B1QTJvtfcEIh0APAbgJQBnqGqkwmNHAngW6as111XxfMciXW7eBDARwJdIF+nJAO4VkWaqeuNu5LMAfA7gQ1U9v9LDNwEYCeAAVf200mOzAbwsIncA+BjAkwB6b+f8ZwB4YAfPXflK3JOqusNlfiJyHICHAPRS1WU7Oo6IiGoWCxUR1QlVvRXArVU5VkRGI/2CuCrOEpGzqnDcPap6URXPucdUdSaqWEZE5F4AR+zB07UQkSu38/FfLZnbTc0BNN3Dc+zKYUhf8bqwYpkCAFV9WUSeBzAOVShUImICuA/pq1xjVXVbIdkAYFpmmeY1IvKgqn5XxXzXA8gDsL3/v8cDeHk7Zari17BKRP4K4C4R6bSdovM8gB1+fiVbd/agqj4rIicCeEBERqiqW8XzEhHRHmChIqL67hlU7erFxt04py/zVl8UIv3ivrKdLbG8XERcAJtU9Z+VH8wsZ+sPICQi7VR1+XbOYWaWNprVCZ0RzfzaBMCq7TxehPRSwKoYCKAFgEkVylRFdwC4HMChAHa59E9EWmaOn6Cq5ds5JICf8+/MtmWrgcoPqOoWAFsyz9cCwEkAOgIIIn3V8r+qOjfzeHMR6ZL51B0V3UsAfAfgOABPVyEbERHtIRYqIspmVRk+sEVVv6zh5y0CYNfwOWvTElXtX/mDmYEUf97B50zI/LocwK8KFYCzASQBfA3gBgBnbueYf2Xe9sQLSF+5fFhETtn2e5kpalcDGAXgnCqeq3nm12+396Cqrs9cparq8IxpANYgXdq35x0AR4pIe1X9fnsHiIgNYBLSe/h2+H0qIuchXfiiAOZmfh0D4CYReRDAWUj/4GDazgKr6goReQbARWChIiKqE5zyR0TZaNsVj0QVjj0rM7WuKm+ddnWyzAv5fQB0y+yfqQsmqva11qTuqtpFVQ+p/EDmKsjvAPwJ6b1H4zMv+Cu7DECHzK/VoqobABwMIARgkYgsE5E5ANYifXXoalWtamlbl/m13fYezAxGycmcuyomAnhAVZM7ePwypJcTfi4i14lIdxHJF5GQiHQSkUkAZiE9OOV0VU3tIFdXAPcgvV+staoeqKqHIv3/9lwApwM4W1XPU1VRVQFw1U5y/wvA/iLSuYpfJxER7QFeoSKiOiUizQEcCeAFVV2f+VgPAINU9f7MYduKzK6WUx2KXy+j+k/m1+1dUdnesrXKDsHPS/4OBfDiDo7zyy/vA/RmphzskIi0BRBX1TWVHgri52Vh1bGPiMzYzse3Wyx2RkT2AvAqgDkA/qiqKRGZBuDvIlKMXw4WWa+q34vI+mqlzlDVOZlSMRRAT6R/T1cAeHtX/08r+QzpsnQ+0hMgK7sIQGoHj/2CiOwDoBXSV6F2lLtERPoC+C2A05AuoRX3za0B8F8AR+1iSMT+SP+A85qK+8gyyxb/LiKXABiG7V9J3J5PAMQAHABgaRU/h4iIqomFiojq2j4A/g/pZU3bXogfgvRyp8qFaqd7Z7Y3WEBEIpnHqrsM8BwAbyG93PAi7LhQBfBzXiA9IntXL/5fRnrZV+VJbXtSqF4BsHoHjy3MPF4lInIC0lc3lgAYt+2Kiqr+S0QSAP6O9PTD6dXMWvG5DKSvShlIlxAf0i/+v0f6998G0DFTtvMzby/s7JyqGheR8wE8kRm3flPmnK2R/n39LYDbqziefijSVw13OjAiswfqegDXi0gO0nubDKT3plV1396PmV+7oVLpz1xVawHgRxG5FuniBqT3nO0oU1REvsh8Dffv6DgiIqoZLFRElI0KM7/+qqBkrqDs7EapocxxXXZyTLmq/lj5gyJyINJXpcYic08kETlNVR/ZwTlydvIcu6MYuy5j26Wqj2P3bvA6H+lJeNubALcIwD8A3Kiqv7g6qKoPiMiHAL5Beo/ZnmqLdHnalRTSJa4U6fHlO6WqT4lIHMBfkP5at9mK9KS+O3cj35rK/x928dxlqN64/Tczb49k7oH2MdJXZ7sBuALAZqS/nr74+d/tYUjvL9uR5Uh/DUREVMtYqIgoGxUhPRBh83YeewjpG9buypKdPPY2gNEVPyAiRQAeBvCsqr6e+dg/APxDRGar6uIqPGd1NUfVR2dvV2Y5XnEVDl0L4N7tjdRW1UXY/njwbY8vyzzXJgB9APyQeeh7pPf/VLl8ZD73CKR/n+NIL1GLAjgB6RJRjHRp/cU5RXY9iV5VXxCRlzMZWyH9ffTFLm4SXVkRfr6CWvH5WyJ9tWxPxFX1p8EZquqKyBFIL1OdiPTvQQDpUvQSgDszy2NfzbwhMyZ/Z4VqA9KFjIiIahkLFRFlozkA/ra90deqOrKmn0xEAkiXKeCXU9QuBTAA6Ru0Hl4L0wS3+Rh7WKgAnIf0NL4qERFzJ8MWKh7XAenBFAcC6IT0PZkU6TH0X4nI6wDuV9XtjW3foczv7a+WI4rIAZnHN2TePwrAQRUOGVjF86cAzNydTJWEsf0lp39EekjEnvgG6f+XP1HVONJXB/9R8eOZe2uFRCQP6YK5bbDFxwBu2clzlCH9NRARUS3jlD8iyjqqOkNVL6zKsSIySET+LiJzRGSjiCREJC4iG0RktojcJyIDdvL5xUhfsRqJ9L6hnwZGZAYEHIX035Wficihe/SF7YCqnqOqD+zhOW7cNgFuZ29ID2yoksyUui+R/n/zMIBjkV52NgDAeAAzkL6qslREfjUtcDeep5OI3Ji5D1NlxUiXj21vO9w7VOmc60Xk6upmArBpe8+lqmds5//pGqRvHF3547/JfNo+lR7b6bRJETlWRJ4TkRKkr9xtRvpeVXER+V5EHgMQUNVrd3KaoszXQEREtYxXqIio3hKRG5C+KvM00ntjvkF6r4wgfSWlE9ITBT8TkWtV9Q/bOc1UAN0BjFXVX13RUNVVIrI/0gMR9mQSX63KjHsPVuHQKt1fKzPl7h8A7lPVC3Zw2FsichfSk+yeEpE2qlpapcC/1Anp38cXKj+gqv/Bz5MbkRnMcFMVzpmDn4eb7MxSAAXb+fgGVG0JZY0SkSeQLq7/QfrK4NdIlylBeqlhFwDjALwuIn9V1Yt2cKoiVHNfHhER7R4WKiKqVSLyHra/5+mLyvthRGRHN/J9W1W3t+fpOgB3qeqlO/i8/wF4SETuAfA7EbkvM5XtJ6p6k4jcr6qrdvQ1ZErV4O0tQaxsJ1/vNr1E5MRdnOZXX28VXIndWPJXBX2RvjK30ytnmcl6jyB9E9p9AMzew+d9EOkrXztShvQVoRqhqnft4KHFAIpFpJWqrqyp59sZEekH4EQAF6rqX7ZzyGoAXwF4UUS+B3CjiNylqj9s59heSO+/IiKiWsZCRUS1bQJ2PpWvKsprIsiO7KxMVThml2Uqw8uvdyvSN5HdpSrsn5qD9CTAiZn/3q7MHp9TMs/9ddVi7jTXJuxkqZqq3g3g7j19nir4EOmvfwR2b4rinohnfq3K9MhcpPP96vcxMzhjHwAf1Fw0IiLaERYqIqpVO/jpeU2cd4OI3IT0/X/aIH2Ppx0t+TsewHWVr07VUq5a+XqrSLD95Wu/PlAkparrdvS4qi4VkfMA3JPZg/YI0mPINyJ95aopgP5I76FqCeCUai73q6i9iFR1UuDaKtznqXgX4/MrWlXx+0NVN4vIJ0jvoauTQqWqC0TkXgA3i0hvpL+nlyH9PQ2kf2/3BXAMgMMB/G4HV8+ORGbsf21nJiIiFioiqsdU9XciMgPpqyiXAWiH9E/ugfR9i74H8AmAQar6hSch61Yudj4uvqI7kZ5iuEOq+ncReQvAJKSvvFWc8rcJ6YEVjwL4V8VhHnvg+d049jIAf9rFMdPwy6mNOzMRv75h8T0AHhWR1qpashvZqk1VzxeRp5G+ge+lAPZC+vdVkS5Wy7Hr7+kLADxYFz9AICIiQKq+ioWIiAAgc+Vmoqr28zoL1R4R8SF9s+PXqzp10msicjSApwB023bfMCIiql0sVERERDsgIoOQ3os0UlU/8TrPzohIAYCFSI9wv8PjOEREjQYLFRER0U6IyAkALFV9xOssO5MZ7z8UwJ2q6nqdh4iosWChIiIiIiIiqibD6wBERERERET1FQ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UZ0TkQKvMxAR1QQWKiIioiwjIs1FZP8K7x8oIvlV+LxjauI8u3iOf+7GsUERmb6Dh+/fkxxERNnC73UAIiIiShORIgBDAHQA0E9EmgBYBuAQAN8B2JI5bj6AjZlPuxXAaap6GoATATxf1fPsRq4TAUwFIACGikh3AAkAz6vqPZljpgPYG4ALoCWAaQA+2sF5AGCYiHwEIFnpPDkAlmbeKjpHVb/andxERHWBhYqIiCh7KNIFI450MUlmfq1ssaqetO0dETmtmuepqnkA/g5gFIDHAXQFMBvAXBERVdXMcQeralREzgYwGcDhlc7zAoDlAE4B8BqATgCeAvBZFTI0BcBCRURZh4WKiIgoS6jqRgAzRGQYgPaqOgMARMST81TQBcBaAFNVNZU5V28APVV17g4+5zkAXwC4rsLHTgWwCcAVquqIiAXgCACXisgNAHyZ4zpnfp0O4IxtnywilqrGq/tFEBHVBhYqIiKi7HMkgB4i4ttWYADcIiJPqupL2/sEEbkfQN6enmc75x0L4KIK71d+3FDV6dueT0QSAHojvU+7TYXj+iC9JBBIL0McA+DNCqc6EMA6/PKq1kwA51V4/yNUWkZIROQ1FioiIqIskrmqlARwC4C7ROSSzEPXqOr3O/o8VT1bRJ6oznlEpCuAv2XePV9VF1Q47wwAM6oQ/VYALTL//QzSywQdAP/InGcOgDkiMgjAxQA6AigB8H+q+lqFLCVIX92qjHuoiCgrsVARERFlCRHZD8AEZJbWZZbEnbmdQ0OZaXspAIv34DwAAFVdDGDkTnL1BnB3pQ+3BXCiqs7MnONLETkMwJOqWpL5PAFwfYXzhAHcAeBsAOMBtALwNxH5SlW/zZxnY+UsInIpgNwd5SMi8hILFRERUZZQ1SVID3PY9v67AN4VkVsrHXdUxfdFZHB1zrMbueZi+yWnsmYAzAqfpwB+qPC4hfQeqq8zjy0XkeWoUJZEpAXSe6++qXTul6uTnYiotrFQERERUU16QkSiFd5fp6q/AQBV3SQiLwF4X0SSSL8OeVVV51XhvF3BKX9ElIXk50mnRERERFUjIgEAyQrDLoiIGiUWKiIiIiIiomoyvA5ARERERERUX7FQERERERERVRMLFRERERERUTWxUBEREREREVUTCxUREREREVE1sVARERERERFVEwsVERERERFRNbFQERERERERVRMLFRERERERUTWxUBEREREREVUTCxUREREREVE1sVARERERERFVEwsVERERERFRNfm9DkBERN4SER8AE+l/E8xq/Hflj/kBRAGUZt7KKvx3KQBHVbVuvjoiIqLaxUJFRNTAZApSEwDNKrw1Nww0t21jL58PrRVonkpqUTyuBQAChoGUYcA1DFGfD67hE9dnQH0+UZ/v51/9foHhA/x+gc8nMP0//bf4TYHphxg+kVhM3fJyVyPlLhzHlWhUjWjU9SUSaqZS8JmWxPw+cXw+cQwD5SLpsqWKra6LTYmEborHdRN+LmEbAfyQeVvLQkZERNlC+G8SEVH9ICJ5ADoDaI1MUQoGpY1pSlsRtHBdNE0ktDAe13AgIPHcXCNRUOBzi4r9RnGRzywq9gcKC3xSUOhDQcHPb+GwQETq7OtIpRSO48JxFJGIC8dxEYlkPhZxEXE08zFXy8vcRHm5m9ywMZVcsyapGzckA7GY+oNBWe/3ywrXxbeRiPul62I5fi5cP6hqtM6+ICIiatRYqIiIsoiIGADaAugCYF/bll5+U3on4rp3Mqnhps38Tovmfi0q8pvFxb5AYRO/L12MDBQW+FBQ6EN+vg8+X90VpLoWjbpYuzaZfluTxJq1SbekJOGsLEkk161L+bZsSdmmKRHLktUi+D4a1aXxuC5DhcIFYB2vchERUU1goSIi8oCIhJG+2rSvYaBrOGz0U0UXx3Hb2raRaNPGTOzd0Qp0aG8F2+5lom1bC02b+mAYDbco1RTXVWzalPqpdK1Zk8SqVclYyYpEbM2ahG7YkAokEmqEQsZ3yaR+5jj6CYC5ABaoarnH8YmIqJ5hoSIiqkUi0hLAfgC6BIPS07KkdyKhneJxzS9u6o+0b2dJx05WeK+2ptF2Lwtt2pgIhzmAtbaVlbn47rs4vvkmhi+/jEW+XBJLrFqVCAeDstYwZG5ZmfuRKuYAmKuqq73OS0RE2YuFioiohoiICaA3gCG5ucbBiYQOARBq29aM7b23ZXXY27LbtrXQtq2J5s39DXpZXn2UTCp+/DGBb5bFsPTrWGLJ4ljku+/iAVXEAwFZ7Dj6cSKhM5G+mvW1qqY8jkxERFmAhYqIqJpEpCmAIaYpBwSDMtpx3P2aNvVHe/WyrZ69gsFu3YJo1cpfpwMfqGapKjasT2HZN3EsWxZzlyyOlX/9dUy2bk1Ztm18m0rpZ5GIfop0yZrLYRhERI0PCxURURVkRpF3BbB/To4xxnV1aDKJJp07B6J9+gbD3bsFfV32C3K5XiNRXp5ZMrgshi+/jDlLlsQSq1cngrZtLHYc97/JJN4B8KmqOl5nJSKi2sVCRUS0HSJSAGCQz4eh4bBxSMRxexbk+xI9egZ9vXrZoW7dgmjXzuSQCPpJJOJi4cIo5s51kp9/FomsWJEI2rbxpeO4ryaTeBvAJxx6QUTU8LBQEREBEJF8AKNtW44yDBkZi7kt997bivTpa4d7dA/69+saRH6+z+uYVI84jovFi6KYMzea/OLzSGT58rht28ZSx3FfTCYxA+krWAmvcxIR0Z5hoSKiRknSG5t6GAYOC4eNE6NRt+u+XYLR4cPCuT16BmXvvS34/bz6RDUnGnWxeHEMM2dGkv/7OBJZsyZhBYPGp6Wl7rMA3gSwlPfGIiKqf1ioiKjREJE8AKNDITnWdXGYbRvm/kND5v77hwO9egURDHL/E9WdzZtTmDPbwaefRSJffB5BPK6OYeD1SERfAvC2qq73OiMREe0aCxURNWgi0kEE43JyjNOiUbf7vvsGosOH5+QOGmRL6zYmJ/BRVlBNj2yfNdPB//5XXrpoUSxgWbKkvNy9XxXPquoqrzMSEdH2sVARUYOSWcrXx+/HsYGAcYqqthw6NKzDDwjbffrYsG1ehaLsF48rZs2M4K23yyKffhLxmZYsKS9z/81yRUSUfVioiKjey9xQ94BgUE4AcFw4bARGjswJDD8gbO63X4A30KV6jeWKiCi7sVARUb2UuS/UgaGQnJNM4rCWLf3Jgw7KyRk2LGzs1Y5L+ahhYrkiIso+LFREVK+IyD6WJWcZBs4uLvZbRx6VlzNiRFiKi/1eRyOqUyxXRETZgYWKiLJe5h5RJ+TkGOe7rnY6ZGyu79CxudbeHQNeRyPKCixXRETeYaEioqyUWdJ3UDgs58bjGNunTzB55JF5OQMGhnh/KKKd2EG5+pcqHlXVrV7nIyJqaFioiCiriEjnbUv6mjb1m0cdlZdz0Kgcyc/3eR2NqN7ZVq5eeaW0fNYsx/D78ZTj6J9VdZ7X2YiIGgoWKiLyXGZJ34k5Ocb5quh4yCE5vrGH5ll77215HY2owdiwIYlXXilNvvD8lngqhW/Ly93bATytqlGvsxER1WcsVETkicySvlHhsHFuPK6H9OtnJ484Ijen/wAu6SOqTamU4tNPInj6mS2lS7+KQQT/jsX0XlX9xutsRET1EQsVEdUpEWlrWXK+YeDsZs38/qOPzssZeSCX9BF5oaQkgZde3Bp/9dWtrmHIrPJy9w4Ar6hq0utsRET1BQsVEdUJEekTCsl1qRQOPfTQXDn8iLxAhw5c0keUDWIxF++/X46nn9pSumpVIp5M6l+TSfxTVVd7nY2IKNuxUBFRrZH03XUPDoeN3xkGepx4UkHgiCNyfTk5vBpFlK2WLYvh+ee2RN99t1xMU94uL3f/BOA95QsGIqLtYqEiohonIhaAk0MhuTE/31c8fkJhzoEH5sA0uTeKqL4oK3Px1pul+vTTW8pLS1ObHUfvVMV0Vd3sdTYiomzCQkVENUZECvx+TPX55LJOnSxz/ITCnH79bKQvVBFRfaSqWLAgimef3VL+xeeOz+fHk05Eb1TV773ORkSUDVioiGiPiUi7QEAuU8WZQ4aE9ORTCkKdOgW8jkVENWzTxiSee25r4vnnt6QMA89FIno9pwMSUWPHQkVE1SYifcNhuS6ZxNjDD881jv9NgdWsmd/rWERUy0pLU3j2mS3JZ57ZkjQMvByJ6LWqutTrXEREXmChIqLdkhk0MTYcNm40DHQ/6aSC4OFH5Bk5OYbX0YiojpWVuXj+uS3Jp57anBTBa5litdjrXEREdYmFioiqREQCyAyaKCjwFY2fUJgzciQHTRARUF7u4sUXt6SeeHxzXARvl5fr1aq6wOtcRER1gYWKiHZKRHwimBAIyB2dOgUCp40v4KAJItoux3Hx0ktbU489ujkO4IPycvdKVZ3rdS4iotrEQkVE25VZ2nekbctf2rY1i847rzina7eg17GIqB6IRl389+Wt7iOPbI6p4n+ZYjXT61xERLWBhYqIfkVEhoZCcm9+vq/TtGlFOYMGh3hFioh2Wyzm4tVXSt2HHtoUdV18UV7uXqGqn3mdi4ioJrFQEdFPRKRrKCx3m34ZOvmcInv06Bzx+VikiGjPxOMuZrxWqtMf3OSkkpidKVb/8zoXEVFNYKEiIohIG9uWWwEcO358oTXumDyfZXFqHxHVrERC8cYbpfrAA5ucRFznl5e701R1tte5iIj2BAsVUSMmIoWBgFwLYOrRR+f5Tjm1wMrJ8Xkdi4gauGRS8dprpXr//22Iui6edRz9raqu9ToXEVF1sFARNUIiYvv9uMAw5NoRI8O+s85sYhc35Q15iahulZWlMH36pthrr5YmUym9MZnEX1Q17nUuIqLdwUJF1IhUHIHeo0cwOGVqUbhdO8vrWETUyP3wQxz33L2+fOnS2CbH0cmq+prXmYiIqoqFiqgRyIxAP8K25S9t2pjF551fnNONI9CJKIuoKj77zMHdf15XHom4n0ciOkVVl3qdi4hoV1ioiBo4ERkcCsnf8vJ8nadNKwoPHsIR6ESUvRIJxXPPbUk9/NCmOID7o1G9TlW3eJ2LiGhHWKiIGigRKbRtudvnl+OnTimyR4/hCHQiqj82bUzin//c6Hz4YXk8HtffquIBVXW9zkVEVBkLFVEDk1ned0IgIP8YNSonOPmcomBODkegE1H99NVXMfz5rnVlK1cmVkQieraqfux1JiKiilioiBoQEWkfCskD+fm+AVdd1SzclfukiKgBUFW880457rt3fSSZ1NcjEb1AVVd4nYuICGChImoQRMRvmrjEMOSGU04tsE44ocBvmlzeR0QNi+O4eOyxzYnnnt2SUMUd8bjepqqO17mIqHFjoSKq50Skfygkj3boYLW+/Ipm4datTa8jERHVqtWrE7j3rxsic+c6ZdGoTlXV57zORESNFwsVUT0lIrnBoNxu+HD6+ecVB0ePyRFO7yOixmTuHAe33762vKzMfScS0TNVdb3XmYio8WGhIqqHROSoYFD+s//QcGjatCI7P9/ndSQiIk/EYi7+ff/G2CuvlDqxmE5U1Re8zkREjQsLFVE9IiKtQiG5PxQyRlxxZbNQnz6215GIiLLCggVR3Hzzmkik3H3NcXSSqm7yOhMRNQ4sVET1gIgYPh+m+v1y27HH5VvjxxeYlsVR6EREFTmOi3/9c2PsjTdKy2MxHa+qr3qdiYgaPhYqoiwnIj1CIXm0dWtz7yuvbBZu197yOhIRUVabO8fBLbesjUSj7guOo+eq6havMxFRw8VCRZSlRCQQCMjNhoFp55xTFDjs8FzDMDh0goioKiIRF3+7b0P0vffKyqJRPUVV3/Q6ExE1TCxURFlIRLrYtrzUo2ew9W9/2zRUVOT3OhIRUb00c2YEf/zD2kg8rk85jl6gqqVeZyKihoWFiiiLiIgYBs40TfnLlKlFwSOOyDU4Cp2IaM+Ulbn461/XOx9/VL41GtWTVPU9rzMRUcPBQkWUJUQkPxSSB/MLfKNvuqlFuD33ShER1ahPPynHbbetcxJJfTjq6MWqGvE6ExHVfyxURFlARAYFg/LiQQfl5E87rygYCHCCHxFRbdi6NYV77l7vfPZZZFM0qieo6sdeZyKi+o2FishDImKYplxlmrjm8iua2cOGhb2ORETUKHz0UTnuuH2dk0rp/dGoXqGqjteZiKh+YqEi8oiItAyF5Jk2bcxeN9zYIty8OQdPEBHVpc2bU7jrznWROXOctY6jh6rql15nIqL6h4WKyAMicmggII8f/5v80IQJhabPx8ETREReeeWVre7f7tvgxON6huvqM17nIaL6hYWKqA6JSCAYlDsDAZl4/Q3NQ7162V5HIiIiAEuXxnDN1asjjuP+OxrVS1Q16XUmIqofWKiI6oiI7GPb8nL37sG2V17VLJSf7/M6EhERVbBlSwq//92ayNdfx5ZEInqEqq72OhMRZT8WKqI64PPJ6aYp902e3MQ+6ug83luKiChLpVKKhx7alHjm6S2lsZgeraofeZ2JiLIbCxVRLRKRXNuWB/LyfGNvurlFeO+9eW8pIqL64LPPIrjl5jVOPK7XJJO4W/mCiYh2gIWKqJaISL9gUF4aMSLc5PwLioPBIO8tRURUn6xalcA1V68uX7cu+bbj6KmqWuZ1JiLKPixURLXAMOTkQEDuv+yypvaIkTlc30dEVE/F4y7+fNf66Icflq+JRnUsR6sTUWUsVEQ1SESMQEButm3jwttvbxHau2PA60hERFQDto1Wj8X0DFWOViein7FQEdUQEQnZtjzZqrV54K1/bBEubMIb9RIRNSQcrU5E28NCRVQDRKSVbcubAweGOlxxZVPbsrhfioioIeJodSKqjIWKaA+JSN9AQN44+ZSCvFNPLTA5Ep2IqGHjaHUiqoiFimgPiMhxwaA8dPkVTe0DDuDwCSKixuTzzyK4maPViRo9FiqiahARsSy5PhiUK267raW9T2cOnyAiaoxWrUrgyitWlW/YkHo8GtUpqpryOhMR1S0WKqLdJCJB25ZHmjX3j73ttpbh4mIOnyAiaszKylxcfdWq8u++i3/gOHqcqjpeZyKiusNCRbQbRKS5bcvrffrYna++ppnNm/USEREAxOOKP9yyxpk1y1niODpaVTd5nYmI6gYLFVEViUjPYFDeOu64/ILTzyg0DYNbpoiI6Geuq/j73zbEZswoXeU4OkJVf/A6ExHVPhYqoioQkSMDAXn8t79tGjpoFIdPEBHRjj311ObUg9M3bY7F9EBVXeB1HiKqXSxURDshImKauCwQNG744x9bhPbbL+h1JCIiqgfefadM//SndeWxmB6pqu95nYeIag8LFdEOiIhl2/KfoiL/uNtubxlu3pzDJ4iIqOrmzHFw/XWrnWhUz3BdfcrrPERUO1ioiLZDREK2LTO6dgv2u/HG5iHb5vAJIiLafd98E8Olv13lRKN6bTzu3uV1HiKqeSxURJWISK5ty1sDB4Z6XH1NM9vn45YpIiKqvjVrErjk4lWRLVtS/xeN6iWq6nqdiYhqDgsVUQUiUmDb8t7w4eF9f3tp0yDLFBER1YQtW1K44vJV5SUliRmOo6eoatzrTERUM1ioiDJEpNi25cMxY3I7nH9BUUCEZYqIiGpOLObixhvWOIsWRedEInqoqm71OhMR7TkWKiIAItLCtuXjI4/MazNpchOLZYqIiGpDKqW4++71sffeLVvuODpSVVd5nYmI9gwLFTV6ItImGJRPTjihoPn4CQUmyxQREdUmVcUjD29OPPnk5k3RqB6gql95nYmIqo+Fiho1EekQDMon48cXFp14UgHnohMRUZ2Z8dpW969/3VAWi+loVf3C6zxEVD0sVNRoiUjnQEA+njy5SeHR4/J9XuchIqLG55P/lePmm9eWxWJ6EEsVUf3EQkWNkoh0DwTkg/PPL8ofe2gebzJFRESeYakiqt9YqKjREZG+gYC8+9vfNs09aFQON0wREZHnWKqI6i8WKmpURGRIICBvXH11s5yhw8JexyEiIvpJplSVxmI6iqWKqP5goaJGQ0RGBoPy3+tvaB4eODDkdRwiIqJfYakiqn9YqKhREJFDgkF57uabW4R697G9jkNERLRDLFVE9Qs341ODJyJH27Y8f9vtLVmmiIgo6w3ZP4xrr22WGwjI2yIywOs8RLRzvEJFDZqIjAuF5LE/3dnK7tw54HUcIiKiKqtwpWqYqs73Og8RbR8LFTVYInKQbcvLd97VKsQyRURE9dF775XpHbev2xKL6WBV/crrPET0a1zyRw2SiAwIBOWlm29pwTJFRET11siROXLBhcV5waB8LCIdvM5DRL/GQkUNjoh0DQTkrWuvaRbu1Yt7poiIqH475JBcY9KkJgXBoPxPRFp7nYeIfomFihoUEWkXDMoHF11cnDtkf95nioiIGoajx+X7ThtfWJwpVc28zkNEP2OhogZDRJoHg/LxmWc1KRgzJle8zkNERFSTTjqpwH/ccfktbVs+FpEmXuchojQWKmoQRKTAtuXD43+T3+zYY/N9XuchIiKqDWdMLDQPPTR3L9uW90Uk1+s8RMRCRQ2AiARDIXl7zJjcvU4/vdD0Og8REVFtERFMPbfIGjkyp1MoJG+JiOV1JqLGjoWKGoLceFy79u4TDIhwpR8RETVsIoKLLi4Odu8e7G7b8pDwHz8iT7FQUb2nquuSSQy97dZ1m//78taU13mIiIhqm88nuO765qGmTf1HWJZc63UeosaMN/alBkNEOgWD8uEJJxQUjZ9QYPIHdkRE1NCtX5/EOZNXRLZudc9wXX3a6zxEjRELFTUoItLCtuWDg0bl7HXBBcUBn4+lioiIGrZly2K46MKVkWhUD1LVz7zOQ9TYsFBRgyMi+bYtb/TpY/e49rrmtmWxVBERUcP26SfluOmmtZtjMe2jqt97nYeoMeEeKmpwVHWL4+iIOXOcdy+7dGWkvNz1OhIREVGtGjwkjDPPbJJr2/KOiOR7nYeoMWGhogZJVaOOo0d9+238yfOmlZRv2pj0OhIREVGtOva4PN9BB+W0CoXkZRHxe52HqLFgoaIGS1VTjqNnrV2b/POUKSWRlSsTXkciIiKqNSKCCy4sDuyzT6BfMCj/5Dh1orrBQkUNmqpqNOpet2VL6tJp55Y4X38d8zoSERFRrfH5BL/7fYtQYaHvJNOUi73OQ9QYcCgFNRqGIccGg/LwTTe1CPXuY3sdh4iIqNasXp3AlHNKnLIy90RVfdnrPEQNGQsVNSoiMjIQkJcvv6JpeMSIHC6FICKiBmvx4iguu3RVJBbToao61+s8RA0VCxU1OiLSKxiUdydNbpJ/9NH5XPZKREQN1nvvlekdt6/bEItpL1Vd6XUeooaILyap0VHVedGo9v+/f21c/cB/Nib4QwUiImqoRo7MkZNPKSiwbXlbRMJe5yFqiFioqFFS1W+jUe3z3HNbvrnzzvXRVIqlioiIGqZTTy3wDxkSam/b8pyI+LzOQ9TQsFBRo6Wqax1HB37wftmc669fE4nHeQNgIiJqeEQEl13eLNiunTU0GJS7vM5D1NBwDxU1eiISCIXkqb32skbfelvLUE4Of85AREQNz5YtKUyetCKycWPqTNfVJ73OQ9RQsFARARARI2jL34uL/KfeeVfLcFERbzBPREQNz9dLY7joopVlsZj2VtVvvM5D1BDwR/FEAFTVjTo6Ze265O1Tp5REVqxIeB2JiIioxu3TOYCzzm5i27b8V0QCXuchaghYqIgyVFVjUff3W7emLj5vWomzdGnM60hEREQ17phj8nw9egT3Cgblz15nIWoIuOSPaDtE5OhgUB773e+bh/r1C3kdh4iIqEZt3ZrCmRN/jGze7J6sqi95nYeoPmOhItoBERkeCMirl17WNHzggTnidR4iIqKatGhRFJdftqo0FtPuqvqD13mI6isu+SPaAVX9MBbT/e/807pNzz23JeV1HiIioprUrVsQp51WYIdC8qKIcBoTUTWxUBHthKouiEa133/+vXHV/fdvjPOKLhERNSQnnlTg77RPoHMgIH/wOgtRfcVCRbQLqvp9NKp9X3xhy7Lbb18XTaVYqoiy0ZYtKVx55SpccH4JHnhg408fX748jklnr/jV8Z99FsH555XgwgtKsGJFAt99F8eFF5bgkktWoqwsfaPv++5dj2SSf+ap4TIMwXXXNQ9ZlpwnImO8zkNUH3EPFVEViUhOKCSvdesW7Hvj75qHAgH+PIIomyQSCsMAfD7BlVeuwu9/3xyWZeC+e9fjm2/iuOvPrX46Nhp1cccd63DVVc3g96e3SP7tvvU47vh8LFkSgyEABMjJ8aFvX9ujr4io7syZ4+Daa1ZvjsV0P1Vd7XUeovqErwiJqkhVyyIRHbVwYXTGxRetLC8t5bYqomximgKfTxCNughYAtMUfPddHHl5Ptj2L/+5+/zzCAoKfLji8lW44/a1iMddmKYg6igcx4VlCZYsibFMUaPRp4+N44/PD4dC8ryI+LzOQ1SfsFAR7QZVjTuO/uaHHxIPTju3pHz9+qTXkYiogvvuXY/TJ/yIgYNCcF3gwekbcfxv8n913OrVSfh9gjvvaoVO+wTw5ptlOObYfDz55GasWpXEt9/FMWRICP/4+wY88fjmuv9CiDww4fRCc6+9rB6WJdd5nYWoPmGhItpNqupGo3re+vWpP06dUhL58ce415GIKGPaecV47PG9sGRxDI8+uhmjRuf+6uoUABgG0KdPEADQr5+NkhUJFBf7cfkVzTB2bC4sS/D+++U486xCAAD/nFNj4PMJbryxedhv4nIRGe51HqL6goWKqBpUVWMx95atW1PnnzdtpfPll1GvIxE1epFIepCEzycoKPRh3lwH779XhptvWoNly2J4+qnNPx27b+cA5sxJ/7ldsjiGvdpZPz324gtbcfTR+di0Mb2sVwHE49xvTI1DcVM/rrmmuR0IyPMiUux1HqL6gEMpKOuJSGfTNN92XffuZDJ5p9d5KhORI4JBefKGG5uHBgwIeR2HqNGaM8fBA//ZCNMUdNkvgEmTin567JqrV+OWP7TArFkRmKagZ08b99yzHsu/j6O4qR+XXdYUpin49NMIDAMYODCETz+N4JGHN6FNGxNXXtXMw6+MqO79/W8b4q+9tvXjSERHKV8sEu0UCxVlNRFpYZrm3GHDhjWdPXt2NBKJ/CORSFyabX+5i8j+gYDMuPiS4pzRo3PF6zxERER7IpFQTDu3pPzHH+O/i8f1Dq/zEGUzFirKWiKSZ1nW50OGDNl75MiRZiQSwYMPPhjZvHnzi/F4fIKqZtVECBHpFgzK+2dMLCw4/vgCTkgiIqJ6bfXqBCadvcJxHB2uqrO8zkOUrbiHirKSiFiWZb3WtWvXdiNGjDABIBQK4ayzzgq1atXqaMuyXheRrFpfp6qLolHtO/2BTSX//MeGOH9YQURE9VmLFiYuvLA4GArJ4yJiep2HKFuxUFHWERHDsqzH2rZt2/vII48Mivy8gs6yLJx22mmhffbZZ4hlWR+LSBMPo/6Kqv4QjWrf//5361e3/nFdNJViqSIiovpr1Ogc6dQp0Mo05TKvsxBlKy75o6xjmuZtRUVF084666ywaW7/B2Kqitdffz0+Z86clfF4fLiqrqjjmDslIuFQSF7psl9wwO9/3zwUDPJnF0REVD+tXp3AWWeucGIx7aWqX3udhyjb8FUeZRUROSUQCJw3fvz4HZapzHEYO3asNXz48Damac4Rkf3qMOYuqWp5JKJjliyOvnLRhSvLt25NeR2JiIioWlq0MDHxzEIrFJJHpeKyESICwEJFWUREBpqm+X/jx48PhcPhKn3OsGHD/IcddliRaZqfisigWo64W1Q14Th60ooViX+fO7UksnZtVs3QICIiqrJjjsn3NWvm72oYOMvrLETZhkv+KCuISBvTNOcde+yxTbp06bLbn7906VI888wzkUQicbyqvlYLEfdIIGBcYYfk+rvuahVqV+EGokRERPXFN9/EcMH5K8tiMe2sqqu8zkOULXiFijwnIiHLst4YPnx4XnXKFAB07twZ48ePDwUCgWcNw5hQwxH3WCzm3la61Z16/nklzuJFUa/jEBER7baOHQMYd0yeFQrJ/V5nIcomLFTkKUnPR39in332aT9s2DD/npyrbdu2OOuss2zbtv9umublNZWxpqRS+lAkosdddvmqyKefRryOQ0REtNtOP73QCoeNESIyzussRNmChYo85ff7f19YWHjQuHHj7JrY59q0aVNMnjw5lJOTc4NlWfeISFZ9j6vqa7Gojrrp92u2vvFGKdfbEhFRvWJZBq68qlk4EJB/i0i+13mIskFWvdikxkVEfmNZ1m9PO+20sN+/RxenfiE/Px+TJ08OFRUVnWVZVtbdjFBVP43FdPBf7lm/4YknNnNSBRER1Su9etkYeWA4ZNtyt9dZiLIBh1KQJ0Skr2maH06cODHUsmXLWnmORCKBxx9/PFJSUvJ5PB4/QlXLa+WJqklE2ti2fHjoobmtpkwtsgyDk2iJiKh+KCtLYfxpP0ZKS92xqvqh13mIvMQrVFTnRKSlaZpvjBs3zq6tMgUApmni1FNPDXXu3HmwZVmfiEhRrT1ZNajqCsfRfq/NKF1yyy1rnWSSP9wgIqL6ISfHh99e2jRk2/KYiAS9zkPkJRYqqlPpGRTW6/vvv39e165da/2SjM/nw7HHHhvs16/fvpZlzRaRvWr7OXeHqm50Irr/F59HPrniilURx3G9jkRERFQlw4aF0bOn3SQQkBu8zkLkJRYqqlOmad7Ttm3bjiNGjKizfU0igoMPPtgaMWJEa9M0Z4tIt7p67qpQ1Ugkoocs/Sr24gXnr4xs2ZLyOhIREVGVXHxJccgwcKGI9PA6C5FXWKiozojIcYFAYMJxxx0XqomJfrtr//339x1xxBFNTNP8RET2r/MAO6GqScfRU1etSvxj6pSSyJo1Ca8jERER7VJxsR9TphQFQiF5TER8Xuch8gILFdUJEelkmub0k08+OWTbtmc5evbsKSeccEKuaZpvisgRngXZDlVVx3F/u2lT8vqpU0qc776Lex2JiIholw49LNdo29bq4PPhfK+zEHmBhYpqnYgELct6dfTo0aFWrVp5HQedOnXChAkTQoFA4CmfzzfR6zyVxeN6Z1mZO+nCC0qcBQuiXschIiLaKcMQXHlV07DfL7eISDuv8xDVNRYqqnWWZf2jQ4cObQYMGJA1329t2rTB2Wefbdu2fa9pmteIF2sQdyKV0kcjER131ZWryj/5X1ZNeyciIvqVtm0tnHBCvhUKyT1eZyGqa1nzApcaJhE5NRgM/uaYY46xs6yzoLi4GJMnTw7l5uZebVnWvSKSVX8eVPWNaFQPuvnmtVtee3Urx/8REVFWO+HEAr9hyBgR6e91FqK6lFUvIKlhEZH9TNP818knnxwKBAJex9muvLw8TJo0KVRUVHSGZVlPi4jldaaKVPXzWEwH3XffhvWPPrIpyRtxExFRtrJtA5MmNbFDIflbtq38IKpNLFRUK0QkbFnWq2PHjg22aNHC6zg7Zds2Jk6cGGrbtu1Yy7LeFpEcrzNVpKpfRaPa54knNi+/968bYq7LUkVERNlp7KG5kpvr6wrgMK+zENUVFiqqcZK+e+8DnTt3bt6nT5968T1mmiZOOeWUUJcuXfpblvWZiDT1OlNFqrrScbT/G2+WLrzp92udRIKlioiIso/PJzj//KKwbct9IuL3Og9RXagXL3apfjEM46xQKHT4kUcemXX7pnbGMAyMGzcuOGDAgE6ZGwC39zpTRaq62Yno8FmzIh9dftmqSCTCbVVERJR9Bg0OYa92VpFhIOsm6RLVBhYqqlEisq/P5/vLKaecErKsrNqOVCUigtGjR1ujRo1qaZrmLBHp6XWmilTViUT0sGXLYs9ecH5J+ebNKa8jERER/YKI4Pzzi3JMU24TkbDXeYhqGwsV1RgRMS3Lem706NGBpk2zasXcbhs0aJDvqKOOKjRN8yMRGe51nopUNek4evrq1cl7p05ZEVm9OuF1JCIiol/o0iWI/gPsgGnK5V5nIaptLFRUY/x+/w0tW7Zsn033m9oT3bt3l5NOOinXsqwZIjLO6zwVqao6jnvlpk2pq6dOKXG+/SbmdSQiIqJfOOecopAILhWR5l5nIapNDeKFL3lPRAYYhnHJcccdF6pP+6Z2Ze+998bpp58eCgQCj/l8vkle56kskdB7ysrciRdeuNKZP9/xOg4REdFPWrUycdhhuT7blj94nYWoNrFQ0R4TkZBlWc8eeeSRwdzcXK/j1LhWrVph0qRJdigUuts0zRuy7d4arqtPOo4eddWVq8s//qjc6zhEREQ/GT+hMKDAySKyr9dZiGoLCxXtMcuy7urYsWNx9+7ds6po1KSioiJMnjw5lJeXd5lpmv8Ukaz6s6Oqb8ViOuIPf1i7+ZX/buX4PyIiygr5+T6cdmqhFQrJX7zOQlRbsupFIdU/IjLa5/ONP/LII22vs9S23NxcTJo0KdysWbNTLct6QUQCXmeqSFVnxWI68O9/37D24Yc2JVR5ryoiIvLescfl+UxThonIMK+zENUGFiqqNhEpME3zieOOOy5k2w2+TwEAgsEgzjjjjFC7du1GWZb1rohk1RpHVf06GtU+Tz21efndd6+PpVIsVURE5C3LMjBlSpEdCsnfs23ZPFFNYKGiarMs6989e/bM6dixo9dR6pTf78dJJ50U6tq1ax/Lsj4XkWZeZ6pIVVc7jvZ/952yeb//3RonHmepIiIib40anSNNmvjbAzjO6yxENY2FiqpFRH4TDAbHHnLIIVm17K2uGIaBo446Kjho0KCOpmnOEZG9vc5UkapuiUR0xJw5zruXXboyUl7ObVVEROQdwxCcf0FRjm3LX0TE8joPUU1ioaLdJiIt/X7/v0844YSQaZpex/GMiOCggw4yR48e3cI0zZki0tvrTBWpajQS0aO+/Tb+5PnnlZRv2pj0OhIRETVi/fqFsM8+gTzDwBSvsxDVJBYq2m2BQGD64MGDg61bt/Y6SlYYOHCgMW7cuALTND8UkZFe56lIVVOOo2etWZO8e8qUksjKlQmvIxERUSN23nlFYdOUm0Ukz+ssRDWFhYp2i4iMCwQCw0aMGNF4L01tR9euXeXkk0/OsSzrFcMwsmp9uKpqNOpeu2VL6rJp55Y4y5bFvI5ERESN1N4dAxg4KOTz+3Gu11mIagoLFVWZiOSapnn/McccE/L7/V7HyTodOnTAGWecEQoEAg/7fL6s+4cikdC/lZW54y++aGVk7hzH6zhERNRInXZaQcjnkyuy7fYjRNXFQkVVZlnWHV26dAm1b9/e6yhZq2XLlpg0aZIdDofvME3z5mwbD+u6+qzj6OHXXLO67P33yzj+j4iI6lzHjgHsu2/AL4LTvM5CVBNYqKhKRGSAiEwYO3Zs47jh1B5o0qQJJk+eHCooKLjIsqz7RcTndaaKVPW9WEyH337bus0vvbSV4/+IiKjOTZhQmBMMyo0iwteiVO/xm5h2SUT8lmU9euihhwZDoZDXceqFnJwcnH322eHmzZufZFnWSyIS9DpTRao6NxbT/v/654bVDzywMaHKi1VERFR3evUOolkzfwGAo7zOQrSnWKhol3w+3yXNmzdv1bNnz6xavpbtAoEAJkyYEGrfvv2BlmW9LyL5XmeqSFW/jUa173PPbvnmrjvXR1MplioiIqobIoLTTy/MCYeNm7JteTzR7mKhop0SkfaGYdwwbty4MP++231+vx8nnnii3b17916WZX0hIi28zlSRqq5xHB30/vtlc66/fk0kHucKQCIiqhtDh4Vh29IBwHCvsxDtCRYq2iERkUAg8MCwYcOsJk2aeB2n3jIMA0cccURgyJAh7U3TnCMinbzOVJGqbo1E9MAF8523f3vJqvKyMpYqIiKqfT6f4LTxhaFw2Pid11mI9gQLFe3M8bZtDxg6dChnpO8hEcHIkSPNgw8+uKlpml+ISF+vM1WkqrFIRMd99138sfOmlZRv2JD0OhIRETUCBx+cIwAGiUh3r7MQVRcLFW2XiBSYpvmvY445JuzzZdWQunqtf//+vmOOOabANM0PRGSU13kqUlU3GtVz1q5N3jF1SkmkpCThdSQiImrgLMvACSfmW6GQ3OB1FqLqYqGi7bIs67Zu3boF99prL6+jNDj77bcfTjnllLBlWS+LyAle56lIVTUWc3+3dWvqkmnnljhLl8a8jkRERA3c0Ufn+VIpHCEifNFB9RILFf2KiOwHYPyYMWOyatR3Q9K+fXtMnDjRDgaD0/1+//le56kskdB/lpW5p1xy8crIrFkRr+MQEVEDlpPjw+GH5xrBoFzhdRai6mChol8JBAL/GDlyZID3nKpdLVq0wOTJk+1wOHyrZVm3ZtvYWFV9IRrVQ6+/bk3Ze++VcaY6ERHVmt+cUGC5LiaKCKdgUb3DQkW/ICJjLcvqN3DgQH5v1IHCwkJMnjw5VFBQcJ5lWdNFJKsGgKjqB7GYDr3j9nWbnn9+S8rrPERE1DA1berHsOFhmCaybtUG0a7wRTP9RET8lmX94/DDD+cgijoUDodx1llnhVu0aHG8ZVn/FZGsWmqpqvNjMe337/s3rvr3/RvjqrxYRURENe/UUwtsw5BLRMT2OgvR7mChop8YhnFOs2bNijt37ux1lEYnEAhgwoQJob333vsAy7I+EpECrzNVpKrfR6Pa94UXtiy74/Z10VSKpYqIiGpWu3YWuncPGoaBiV5nIdodLFQEABCRQsMw/njEEUeEs2wrT6Ph8/lwwgkn2D179uxuWdZMEWnldaaKVHWd4+igjz4qn3ndtasjsRhvAExERDVr/ITCnEBArs+2JfBEO8NCRQAA0zR/361bN7N58+ZeR2nURASHHXZYYOjQoe1M05wjIll1uVBVyyIRHbVgQfSNSy5eVV5Wxm1VRERUc7p3D6J1azMM4DivsxBVFQsVQUT2AXDW6NGjs2rvTmMlIjjggAP8Y8eOLTZN83MRGeB1popUNe44etzy5fGHz51aElm/Pul1JCIiakAmnF6YEw4bN3qdg6iqWKgIgUDgvgMOOMDKycnxOgpV0LdvX+O4447LN03zXREZ43WeilTVjUb13PXrU3+cOqUk8uOPca8jERFRAzFoUAg+H/YSkV5eZyGqChaqRk5ERvn9/qGDBw/mWL8stO++++LUU08NW5b1ooic7HWeilRVYzH35q1bU+efN22l8+WXUa8jERFRA+DzCQ4/Is8KBuUcr7MQVQULVSMmIj7Lsv552GGHhfx+7v3MVu3atcOZZ55p27b9b7/ff4nXeSpLJvU/5eXuiZf+dlXkiy8iXschIqIG4NBDc/2ui/EiEvA6C9GusFA1bicWFhY232+//bzOQbvQvHlzTJ482c7JybnJsqw7JMtGMarqy9GoHnzjDWtK33qrlDPViYhoj7RqZaLD3pYCONLrLES7wkLVSGVu4nvHwQcfnJNlr81pBwoKCjB58uRQYWHhVMuyHsm2kbKq+nEspkP+fNf6jc88s5nj/4iIaI8cMy4vNyfHuNDrHES7wkLVeJ1WXFyc16FDB69z0G4IhUI466yzwi1bthxnWdYMEQl5nakiVV0Ui2nf6Q9sKvnnPzbEVXmxioiIqmfY8DASCR0gIm28zkK0MyxUjZCImKZp3sqrU/WTZVkYP358qFOnTvtblvWxiBR6nakiVf0hGtV+//3v1qW3/nFdNJViqSIiot0XDBo48MAc9fkw0essRDvDQtUIiciZLVu2DLdr187rKFRNPp8Pxx9/vN27d+/9LMuaJSKtvc5Ukaqudxwd/Mkn5Z9dfdXqSDTqeh2JiIjqoSOOzA1alkwTEb5mpazFb85GRkQCfr//ljFjxvCmU/WciGDs2LGB4cOHtzVNc46IdPE6U0WqWh6J6JjFi6OvXnThyvKtW7mtioiIds+++waQn+8LAxjudRaiHWGhamQMw5jcpk2bYJs2XI7cEIgIhg0b5j/ssMOKTdP8TEQGeZ2pIlVNOI6euGJF4j/nTi2JrFuX9DoSERHVIyKCo8flhUIhmeZ1FqIdYaFqREQk5PP5fj9mzJiw11moZvXu3VuOP/74PNM03xGRsV7nqUhVXcdxL9i4MfX7KVNWRJYvj3sdiYiI6pHRo3ONRAJHikie11mItoeFqhExDGNau3btzJYtW3odhWpB586dMX78+JBlWc8ZhjHe6zyVxWLubaVb3XPPP6/EWbw46nUcIiKqJwoLfejTJ5gCcKLXWYi2h4WqkRCRHMMwrhs9ejSvTjVgbdu2xdlnn23btv1P0zQv8zpPZamUPhiJ6PGXX7Yq8tlnEa/jEBFRPXHU0flh3pOKshULVSPh8/ku6tSpk6958+ZeR6Fa1rRpU0yePNnOycm50bKsuyXLZuOr6qvRqI76/e/WbH3jjVLOVCciol0aMMAGgL1FpKvXWYgqY6FqBEQkV0SuGDVqVFbdBJZqT35+PiZNmhRq0qTJ2ZZlPS4ipteZKlLVT2MxHfyXe9ZvePKJzZxUQUREO+XzCQ47PNcfCMg5XmchqoyFqhEwDGNyx44djeLiYq+jUB0KhUI488wzw61btz7Ssqw3RCSrlnuq6pJoVPs+8simFX+7b33cdXmxioiIduywQ3NNBc7Ith8SErFQNXAiYvp8vqsOOOAAXp1qhCzLwqmnnhrq3LnzYMuyPhGRIq8zVaSqPzqO9nttRumSP9yy1kkmWaqIiGj72rS1sFdbUwAc7nUWoopYqBq+E5s1axZo1aqV1znIIz6fD8cee2ywb9+++1qWNUtE2nqdqSJV3ehEdP/PPo98euUVqyKO43odiYiIstS4Y/Jzc3KMC7zOQVQRC1UDJiISCAR+N2LEiByvs5C3RASHHHKINWLEiDamac4WkW5eZ6pIVSNORA/56qvYSxdesLJ8y5aU15GIiCgLjRgRRjyu+4tIC6+zEG3DQtWwjbFtu1mnTp28zkFZYv/99/cdccQRRaZpfiIi+3udpyJVTTiOnrJyZeJf504tiaxZw1kVRET0S7ZtoP8AOwngSK+zEG3DQtWABYPB340YMSIny6Zmk8d69uwpJ5xwQq5pmm+KyBFe56lIVdVx3Es2bkzecO7UFZHvv497HYmIiLLMyJE54Zxc4zSvcxBtw0LVQIlIXxHp2aNHD6+jUBbq1KkTJkyYEAoEAk/5fL6JXuepLB7XP5WWuudccH6Js3Bh1Os4RESURQYOtBGLuoNEhFsaKCuwUDVQgUDg+qFDhwZ9Pp/XUShLtWnTBmeffbZt2/a9pmlek203AE6l9JFIRI+54vJVkU/+V+51HCIiyhI5OT506hSIARjjdRYigIWqQRKR9q7rHtK/f3/+/tJOFRcXY/LkyaHc3NyrTNP8q4hk1feMqr4ei+mBN9+8dsuM17Zy/B8REQEADhqVkxsKyUle5yACWKgaJNM0r+jXr58vEAh4HYXqgby8PEyaNClcXFx8hmVZT4uI5XWmilT181hMB91774YNjz26KanKe1URETV2++8fkmQSh4mI3+ssRCxUDYyINFHV04cMGcK7iFOV2baNiRMnhtu2bTvWsqy3sm1duqp+FY1qn8cf3/zDvfduiLkuSxURUWPWvLmJ4mKfAhjidRYiFqoGxufzTdtvv/2Ql5fndRSqZ0zTxCmnnBLq0qXLAMuyPhWRpl5nqkhVSxxH+7/xeumim29a6yQSLFVERI3ZgQflhAIBOd7rHEQsVA2IiPgMw7hgyJAhttdZqH4yDAPjxo0LDhgwYJ/MDYDbeZ2pIlXd5Dg67IsvIh9dcfmqiONwWxURUWM1bGjYZxj4TbYNVaLGh4WqYRlbUFAQaNmypdc5qB4TEYwePdo66KCDWmZKVVbN3ldVx3H0sKVfx547/7yS8s2bU15HIiIiD3Tax4JpSj6ALl5nocaNhaoBCQaDlw4ZMiTX6xzUMAwePNh31FFHFZqm+bGIDPc6T0Wqmow6OmHVquR9U6esiKxenfA6EhER1TERwfDhYZ9hYJzXWahxY6FqIESkXSqVGty9e3evo1AD0r17dznxxBNzTdOcISJHe52nIlXVaNS9YtOm1NVTp5Q4334T8zoSERHVseEHhAOhkHGq1zmocWOhaiD8fv+UXr16iWlyuB/VrI4dO+KMM84IBQKBx30+3ySv81SWSOg9ZWXuxAsvXBlZMN/xOg4REdWhnj1txOPaSUSae52FGi8WqgZAREwRmTJw4EDeeIpqRatWrTBp0iQ7FArdbZrm9dm2Adh19UnH0aOvvHJ1+ccflXsdh4iI6ohlCfr1t5MAjvQ6CzVeLFQNw1HFxcW+pk2zaso1NTBFRUWYPHlyKC8v73LLsv4hIln194eqvhWL6Yg//GHt5lde2crxf0REjcTIkTnhnBwu+yPvZNULIqqeYDB4GYdRUF3Izc3FpEmTwsXFxadalvW8iGTVVVFVnRWL6cC//23D2ocf3pRQ5b2qiIgauoEDbcRi7hARCXudhRonFqp6TkT2cV2313777ed1FGokgsEgJk6cGG7Xrt0Yy7LeEZGsKvOq+nU0qn2fenLz8nvuWR9zXZYqIqKGLDfXh46dAjEAY7zOQo0TC1U9Z5rmtH79+hl+v9/rKNSI+P1+nHTSSXbXrl37Wpb1uYg08zpTRaq6ynG0/9tvl83/3Y1rnHicpYqIqCE76KCc3FBITvQ6BzVOLFT1mIgEVfWs/v37W15nocbHMAwcddRRwYEDB3Y0TXOOiHTwOlNFqrrFiegBc+Y471122cpIJMJtVUREDdX++4ckmcThIuLzOgs1PixU9dtxrVq10iZNmnidgxopEcGoUaPM0aNHNzdNc5aI9PI6U0WqGo1E9Mhvv4k/dd60kvJNm1JeRyIiolrQooWJJk18CmCA11mo8WGhqseCweD5AwcOzKr9K9Q4DRw40Hf00UcXmKb5kYiM8DpPRaqachw9c82a5D1Tp6yIrFyZ8DoSERHVgoEDQ0ERHOh1Dmp8WKjqKRFpmUwme3fu3NnrKEQAgG7dusnJJ5+cY1nWq4ZhHOt1nopUVaNR95rNm1OXTzu3xFm2LOZ1JCIiqmF9+tpWTo5xhNc5qPFhoaqnROTkLl26pEzT9DoK0U86dOiAM844IxQIBB7x+XxTvc5TWSKh95WVuRMuvmilM3eu43UcIiKqQT17BhGNun1FhJO6qE6xUNVTlmWd06dPn5DXOYgqa9myJSZNmmSHQqE/maZ5k4iI15kqcl19xnH08GuuXl32wQdlHP9HRNRA5Of70KSJPwGgj9dZqHFhoaqHRGRfEWnbvn17r6MQbVeTJk1wzjnnhPLz8y+2LOv/sm3qkqq+G4vpAbfdum7zSy9t5fg/IqIGon9/2wKQVXt5qeFjoaqHfD7fhJ49e/oMg799lL1ycnIwadKkcLNmzU62LOtFEQl4nakiVZ0Ti+mAf/1zw5rp0zcmVHmxioiovuvT1w7k5nIfFdUtviKvZ0REfD7fWb169eK9pyjrBQIBnH766aH27dsfZFnW+yKS53WmilT1m2hU+zz7zJZv77prfSyVYqkiIqrPMvuoBmbbyghq2Fio6p/BwWAw3LJlS69zEFWJ3+/HiSeeaHfv3r23ZVlfiEgLrzNVpKprHEcHvv9e2Zzrr1/jxONcAUhEVF81aeJHfr4vBaCH11mo8WChqmdM0zyzb9++dpbt8yfaKcMwcMQRRwSGDBnSwTTNOSLS0etMFanq1khER86f57z920tWRcrKWKqIiOqrvv1sP7iPiuoQC1U9IiKmqp7Ys2dPXsamekdEMHLkSPPggw9uZprmTBHJqilMqhpzHB333Xfxx86bVlK+YUPS60hERFQFyaTiyy+jeOaZzXrVVatKP3i/XIJBKfY6FzUenNNfv4xp0qSJFhYWep2DqNr69+9vhMPhgueff/5DETlKVd/xOtM2qpoSkclr1yZLpk4puezPd7cKtW7Ne70REWWT8nIXS5ZEsWBBNDVrplP2zTexkGUZK11X33YcfRvAR6r6g9c5qfEQTraqP4LB4AsHHXTQUQMHDuR6P6r3vv/+ezz++ONOPB4/XVWf9jpPZaYp5wSDxp9vv6Ol3blzVg0oJCJqVNavT2LhwijmzYvGZs9yYqtXJ+xQyFgSjbozEgm8D+ATVd3kdU5qvFio6gkRsX0+38aLL744GA6HvY5DVCNWr16NBx980EkkEpcnk8l7vc5TmYgcEwzKI7/7ffNQv368jzYRUW1zXcWPPySwYGEUc2Y75fPmRbU84kowKF+UlbqvqeIjALNUNeZ1VqJtWKjqCRE5omXLlo9Onjw5q8ZOE+2pTZs24YEHHohEo9G/JBKJqzXL/lISkQMCAXnlssubhkeOzOHVYSKiGhSPK5YujWHhgqjOnBUp/XJJLCCCLYYhH5SXu28A+AjAV6rKaUGUtVio6olAIPDwyJEjTx0yZAhf0FGDU15ejgcffLB8y5Ytz8bj8TNVNeV1popEpGcgIO+ePalJ/jHH5HMoDBFRNZWWprBoUQzz5zvJWbOc8uXfx0PBoLE8mdS3olF9B8DHqrrS65xEu4OFqh4QEcPv92+aOnVqXpMmTbyOQ1QrYrEYHn300ciaNWs+iMfjx6hq1OtMFYlIh2BQPjzm2PxmZ55ZaPLWBUREO6eqWLMmiYULopg3LxqdM8eJr1+fDNi2MT8ScWekUvgAwGeqWup1VqI9wUJVD4jIkIKCgtcvvPDCXK+zENWmZDKJZ5991vn2228XxePxMaq62etMFYlIU9uW94cPD3f47aVNgz4fSxUR0TaplOK77+JYuDCK2bOcsgULokY8rknLkk9LS93XkF6+N09VE15nJapJLFT1gGmadwwaNOii0aNHc8w9NXiqildffTU2f/78FfF4fLiqrvI6U0UikhsKyWvduwf73HBj81AgwNv5EVHjFI26+PLLGBYuiLozZzplS5fGgn4T66B4LxLRNwF8DOCbbNsbS1TTWKjqgWAw+MP48ePbtm7d2usoRHVCVfHhhx8mPvroo42JRGK4qn7tdaaKRMSybXlyr72sMbfd3iKck8NtVUTU8G3alMKiRVHMn+ckZs1ynJKShG3bxtexmL4Zj+u7AP6nquu8zklU11iospyI7BMMBuddfvnlNvdsUGMza9Ys9/XXXy9NJBKjVXWm13kqEhEjGJT7mhT5Jtx1V6tQcTEvIBNRw6GqKClJ3/9pzhwnMm+u427ZkvLZtjG7rMyd4br4EMAXqhrxOiuR1/gKIMuJyNFdunQRlilqjPr162eEw+H855577j0ROUZV3/Q60zaq6orIuevXpUqmTim56s9/bhlq09byOhYRUbUkk4ply2JYsCCqs2c7ZYsWRv2uC8fvl4/KytzXkd7/tCgeT2XVFFaibMArVFnOtu25xx57bK999tnH6yhEnlm+fDkee+wxJzNS/Qmv81Tm98tZwaDx19tub2F36RL0Og4R0S6Vl7tYsiSKBfOjqZmznPJvv4nZgYBRkkrpO46jbwP4SFV/8DonUX3AQpXFRKTY7/eXXHHFFZbfz4uJ1LitWbMGDz74oBOPx69JJpN/9jpPZSJyVDAoj9/4u+ah/v1DXschIvqF9euSWLgoinnzorHZsyKxNWuSQds2lkSj7oxEAu8D+CTbJqsS1RcsVFlMRE7v1KnTvaeeemqO11mIssHmzZvxwAMPRBzHuS+RSFyRbZOjRGRYICCvXvLb4pxRo3K5TpeIPOG6ih9+SGDhgihmz3HK589zEIkoAgH5vML48tmqGvM6K1FDwEKVxWzbfmPs2LFjevXq5XUUoqxRXl6Ohx56qHzz5s0vxOPxM1Q16XWmikSkeyAg7515ZpOC447P5/g/Iqp18bhi6dIYFi6I6syZkdIlS2IBnw+bxZAPysvcN5AuUF9l2w+hiBoKFqosJSKmz+fbevHFFwfD4bDXcYiySjwex2OPPRZZtWrVx/F4/GhVdbzOVJGItAsG5cOjjsprPmlyE4tDZYioJm3dmsLiRVHMnx9NzprllC9fHg8Fg8b3yaS+FY3qOwA+zrZ7+BE1ZCxUWUpEhhQWFs644IIL8rzOQpSNUqkUnnvuOWfZsmVL4vH4aFXd5HWmikSk2Lbl3f2HhjtdfnnToM/HUkVEu09VsWZNEgsXRDF3bjQ6Z46T2LAhaYVCxvzycndGKoUPAHymqqVeZyVqrFiospTP57t+wIAB14wdO5ZzmIl2QFUxY8aM2Ny5c0vi8fgBqlridaaKRCRsh+TVrvsF+//u981DwaDhdSQiynKplOLbb+NYtCiK2bOcsgULokY8rgnLkk9KS90ZSC/fm5dty52JGjMWqiwVCoVmjhs3rl/nzp29jkKU1VQVH330UfLDDz/clEgkDlDVL73OVJGImLYtj7VpYx562+0tw3l53FZFRD9zHBdffRnDggVRd+asSNnXS+NBv4l1ULwXieibSBeob7n/iSh7sVBlIRGxfT7f5ssuu8wKBAJexyGqF+bMmeO+9tprZYlEYoyqfu51nopExAgG5Z7CQt/Eu/7cKty0KW+DQNRYbdqUwqJFUcyb58Rnz3KckpJEyLaNr2MxfSMe13cB/E9V13udk4iqjv+qZ6ehxcXFTiAQ4HI/oirq06ePEQ6H85555pl3ReQ4VZ3hdaZtVNUFcL5lGSVTpqy47q67WoXateMfb6KGTlVRsiKBBQujmDsn6syb5yS3bEn5g0Fjdnm5+5rr4kMAX2zdmsqqwTpEtHt4hSoL+f3+2/fff/9LDjroIK4NItpNP/74Ix555BEnkUhMdl33Ea/zVObzyRnBoPzttttb2vvtF/Q6DhHVoGRSsWxZDAsWRHX2LKds0aKoqYpyn08+Liv7af/ToswPWYiogWChykK2bS858cQTu7Rv397rKET10rp16zB9+vRILBa7MZlM3uF1nspE5PBgUJ66/vrmoYGDQl7HIaJqKi93sXhxFAvmR1OzZjnl334bC1qWsdJ19W3H0beRHl/+g9c5iah2sVBlGRHJ9/l8a6+88krL7+eKTKLq2rJlC6ZPnx4pLy//VyKRuCTbNnSLyJBAQGZcdFFx7piDczlTnageWL8uiQULo5g3z4nNnu3E1q5JBm3bWByNujMSCXwA4BNV3ex1TiKqWyxUWUZEjmrTps3DZ511Fu8/RbSHIpEIHnroofJNmzb9Nx6Pj1fVhNeZKhKRrsGgvD9hQmHBCScW8CcoRFnEdRXLlyewcGEUc2Y75fPnO4hEFIGAfF5a6r6K9PK92aoa9zorEXmLhSrLWJb19+HDh08ePnw4b1hDVAPi8TieeOKJSElJyefxePwIVS33OlNFItI2GJQPDz88r+U5U5pYhsGLVUReiMddfPVVHAsXODprllO6ZEks4PNhs4h8UF7uvoF0gfoq2652E5H3WKiyTDAY/H78+PHtWrdu7XUUogYjlUrhhRdeiC5dunRpPB4/SFU3eJ2pIhFpYtvyzuDBoc5XXNnM9vtZqohq29atKSxeFMX8+dHkzFlO+Q/L46Fg0PgukdC3YjF9B+n9T6u9zklE2Y+FKouISHO/37/8qquuChgGL1AR1SRVxRtvvBGfPXv2qng8PlxVf/Q6U0UiErJD8t8u+wYG/f6mFiHb5t8BRDVFVbF6dRILF0Yxd44TnTMnmti4MWnZtjEvEnFnpFL4AMBnqlrmdVYiqn9YqLKIiIzba6+9Hpw4cSL3TxHVko8//jj5/vvvb04kEiNUdbHXeSoSEdO25eFWrcwjbr+jZTg/n3dOIKqOVErx7bdxLFwYxexZTtmCBVEjkdCEZcknpaXuawA+BjBPVZNeZ6WqE5EWAIYiEDxITLODlpWewBJM2YCboLOIz+fbv3379jle5yBqyIYOHerPzc0tevnllz8VkUNU9ROvM22jqgkROXnFisRd504tmXzXn1uFmjfnX9NEu+I4Lr78MoYFC6LurJmRsq+/jgdNU9aq6ruRiL6F9P6n76JRlz9FridERADsC2CYhHPGQPUABIKFZtcesUD/IbnOay9EUmWlgwG85XFUyhCRgsY65ZL/UmcRy7IOatOmDdf5ENWynj17im3buU8//fRbInKCqr7idaZtMhveL7YsWXnu1BU33nlXq1D79pbXsYiyyqaNSSxcFMP8eU581iwnunJlwrZtY2kspm/E4/oegP/FYu56r3NS1YmIBaAvgGGSl38YrMAAIxQWs1c/WH0Hhq3ufeBr1wFiGAEAcLduDkSeeXQYsqBQiUhzAB1V9X+Z9w9EegLkll183jGq+vyenmcXz/FbVb2zise2BzBFVa+s5tPdD+D4an5uvcZClSVExOfz+bpzGAVR3dhnn30wYcKE0COPPPK0YRjnuq473etMFcXjeofPJ6svOL/kn3+8taXdrVvQ60hEnlBVlKxIYMHCKObOiUbmznXcrVtTPts2ZpWVua+5Lj4EMHPr1pTjdVaqOhEpADAEfvMAsUNj4fd39TVvFbX6DgxYvfsHzO694WvafIefb3bv45fXXjwYwI11FPlXRKQIwBAAHQD0E5EmAJYBOATAdwC2ZI6bD2Bj5tNuBXCaqp4G4EQAz1f1PLuR62QA/TLv7i0iLTP//Y2q/j1zzBMAWgDYD8ASAC8BeK7Sec4AcEbm3cEAPgfgApihqrdmjjkRwNTMMcNE5CMASQDPq+o9mWNyACzNvFV0jqp+tTtfW7ZiocoeXWzbToRCoYDXQYgaizZt2uDss8+2p0+ffp/f72+ZSqVuzaaRyKmUPiwi6y6/bNWz113XLDR4SNjrSES1LpFQLFsWw8IFUZ01yylbvDhqqqLM55OPy8rc15FevrcoHk+5XmelqhORtgCGiW2Pgs8/CqbZ2t+xcyTQf0iO2aOvz+zaA0Y4p8qX461uPaFOpLeIGKrq1feCIl0e4kgXjWTm18oWq+pJ294RkdOqeZ6qhVJ9XETKAJwNIBdAVwBPqOpDFY45SURCAN5U1ZGZXO0rnWe6iMwEcBKAVwC0A/AwgC8qHPYCgOUATgHwGoBOAJ4C8FkVojYFwEJFNWpQ27Ztvc5A1OgUFxdj8uTJoenTp19bVlbWSkQu9PAf519R1RkictBNN6194/wLinPGjs3lsmBqUMrLXSxeHMWC+dHUzFlO2XffxuxAwChJpfRtx9G3kR5fnlVTOWnnRMQA0A3AMMnJG4tUYqiEwmGzW6+E1X9wjtW9j/j32RfiN/Or+xxGQRMYeQUpd8O6bgAW1Fj43aCqGwHMEJFhANqr6gwASG//qvvzbCMizQCcC+BUVd0oIrkA/iYi81V1boVDTwcQFZERqvp+pXMI0iVpK4A/IF32ggDGAThaRK5T1RSAUwFsAnCFqjqZpZtHALhURG4AsG26UufMr9Px81UviIjVEG6OzUKVJSzLGtGuXTsOpCDyQF5eHiZNmhR6+OGHJ27YsKGliJySTX/Bq+pnIjLw3r+u/3DjxmThyScX+Kv7Dy2R19atS2LhgijmznNic2Y7sbVrk0HbNhY7jjsjmcT7AD6Jx1PV3jNCdU9EbAADYBjDJSf3UJhWXyO/IGn17u+z+gwMmT16w9d6L4hIja5dNnv2NWLvvr4/PCpUFRwJoIeI+DIlAwBuEZEnVfWl7X2CiNwPoPJU590+zw5sAlAO4CgRWQGgGIAN4IcKzz8W6atJhwC4L3O1akmFc3QF0DLzti+ACQC2XeHaCGCQiDgA9s58rJ+IjAHwZoVzHAhgHYDDK3xsJoDzKrz/UeatXmOhyhKGYQzn/iki79i2jYkTJ4afeOKJQ1esWPGWiByWTeN4VfUrEenz+GObP9i4MdX63HOLAobBUkXZzXUVy5cn0uPLZzvl8+c5cBzVQEA+y4wv/wjAnK1bU1nzAwzaNREpBrA/rMCBEggcDL+/k6/1XtFAv8G22aufaXXvDaOwSa3nsLr3DsU/+2gYgH/W+pPtQOaqUhLALQDuEpFLMg9do6rf7+jzVPXszD6m3T6PiHQF8LfMu+er6i8KZWZi7AkABgBoDmAFgJNVNZH5fBPp5XuXqqqKyBQAPSudYxGARSIyCMDFAFoB2B/A/6nqaxUOnVPhmI4ASiofIyIlqLQ/K4N7qKjmiEjYMIw2LVq08DoKUaNmmiZOPfXU0Isvvjjgyy+//EREDlTVrJkUpqolItL/jddL39q4IbXfVVc3s02TpYqyRzzu4quv4li4wNGZs5zSL5fEAj4fNonIB+Xl7htIF6ilsRjHl9cXmaVfewMYJqHwGIiMgGU1Mzt3i1oDBudYPfoaZpdukKBd5+NI/Z33AwxjcF0/7zYish/SV26mqmoqs9ztzO0cGhKRfwJIAfjV/Q934zwAgMw9FEfuINNYABWn9HUDsCjzGABMV9XpAP4pItMBnJHZOzwv83t9bYVzhQHcgfRerPFIl6q/ichXqvptVY/JLGn8RV4RuRTp/V0NAgtVdujbpEmTiN/vr/ZaYiKqGYZhYNy4ccG33nqr8xdffDFbRIar6nKvc22jqptEZNgXX0RevOKKVUNvuaVFyLa5rYq8sWVLCosXRTF/fjQxa5bj/PBD3A7axreJuL4di+k7SO9/Wu11Tqo6EfED6AVgmOTmHYpAcLBYlmn16Ota/QblmD36wN+hE8Tn8/x+DmbHzlAn0k5EAqoaq+vnV9UlACZXeP9dAO+KyK2Vjjuq4vsiMrjS41U6TxUzzQAwo8JzPaOqOxpl/oslmJliVfFm1xbSywe/zjy2XESW45dFaJfHZG7I/AWAbyo9/8u787VlMxaq7DCoffv2nIlMlCVEBGPGjLFyc3NbvfPOO7NEZKSqLvQ61zaZjb+Hfb00Nv3880vG/elPrcIFBb5dfyLRHlBVrF6dxMKFUcyd4zhz5kSTGzcmrVDImFde7r6WSuEDAJ+Xbk1lzVJZ2rXMSOtB8PkPkHD4UPjNnkZx05jVd6Bl9eoftHr0gdG8ZbUHJNQmCdowmjZ33NUruwOY5XWeesgnIu9V+tgCVT0f+OkHeC8BeF9Ekkj3hldVdd62g6tyzE50RQOZ8idZNCG40bJt+7VDDz10bM+ePXd9MBHVqQULFujLL79clkgkDlPVrNo4KyISCMiteXnGeXff0yrUvLnpdSRqQFIpxbffxLftfypbsCBqJBIatyz5pLTUnYH08r35qprc1bkoe2TuSTRUgvZB8JujNeq097ffO2L1Gxy2evXzm117wsirPwtmNt90ZXns3dcvUdV/eZ0lG4lIt8x+KKpFvEKVBVzXHcCBFETZqUePHhIKhXKffPLJ10Xk5N2ctFSrMssrrjBNWTl1Sskf/nRnq9Dee3u+CofqKcdx8eWXMSxYEHVnzYyULV0aD1qWrFHVdyMRfQvpAvV9NMr9T/VFZk/MvgCGSTjnYKgeIEG7wL9f91ig/5Bcs0cfMTvvB7EC9adBVWJ16xWOf/rhUAAsVNvBMlU3eIXKYyJS4PP51l5zzTVmNl5OJ6K0kpISPPzww04ikbgglUrd73WeygxDTgra8p8/3NLC7tHT9joO1QObNiaxcFEM8+c58VmznOjKlQnbto2vYjF9Ix7X9wD8T1U3eJ2Tqi4zzKAfRIZLbt6hGo32N8JhmL36idV3UNjq3hu+vTpAjIaz7zI+fzY2X3fxl+7WLft5nYUaLxYqj4nI0OLi4lemTZtWb386RNRYbNiwAQ888EAkFovdmkwmb9Ys+wtUREYHgvLC1Vc3Cw8dGvY6DmURVcWKFQksXBDFnDnRyNy5jltamvLZtjGzrMyd4br4EMBMVXW8zkpVJyIFAIbANEdIMDRWnfL9fM1bRa1+gwJW7/4Bs1tv+Jo28zpmrXLLSrHu2IPiSCZDFe7dRFSnWKg8JiKTu3fvftdxxx3HVz9E9UBpaSmmT58eKS0tfSiRSExTVdfrTBWJSP9AQN46d1pR7uGH5zWcH0PTbkkkFMuWxbBwQVRnzXLKFi2KmgDKfD75qKzMfR3p5XuLs+37l3ZORPYCMEzs0CgYxiiNx1r5O+4bCfQfkmP26OMzu/aAEc7xOmadW3fsqDJ388Z+qrrU6yzUOHEPlcdM0+zTsmVLlimieiI3NxeTJk0KPfzwwxPWr1/fUkROUNWsuSmpqs4UkQF//9uGDzduTDU57bQCLiduBMrKXCxeHMWCBdHUrFlO2XffxuxAwFiRTOrb0ehP48t/9DonVZ2I+JC+h9Awyc0bi0RiqITCttm9d9LqNzjH6tFH/J06Q/xmo1/h4u+0rxuf+UlvACxU5AkWKo/5/f7+zZo17MvxRA1NMBjEGWecEXrqqafG/PDDD++KyFhVLfU61zaq+rWI9Hnqyc0fbtiQbHPBBcUBw2CpakjWrUti4YIo5s5zYnNmO7G1a5NB2zYWOY47I5nE+wA+jcdTW7zOSVUnIjaAgTCMYZKTeyhMq6+RX5C0evf3WX0GhsweveFrvVdWji/3mtm1R0587sy+AJ7yOgs1TixUHksmk/s0bdrU6xhEtJtM08TJJ58cevnll/suXrz4s8y9qtZ6nWsbVV0lIv3eebvsrU0bU92uuba5bVl8IVYfua7i++8TWLQoitmznfL58xw4jrqBgHxeWuq+hvTyvTlbt6ay5kop7ZqIFAMYCitwoAQCB8Pv7+Rr0y4S6Dc4ZPbqZ1rdesEobOJ1zHrB33FfQ0Kh/b3OQY0XC5WHRKTI7/fbeXl5XkchomowDANHHXVUMCcnp9Nnn302W0SGq+p3XufaRlW3iMjwOXOc5y67bOWIP/6xZSgU4raqbBePu/jqyxgWLIzqrJlO6ZdfxgI+HzaKyAfl5e4bSBeor2Mxji+vLzLjy/cGMExC4TEQGQkr0NTct2vU6j84x+rR1zC7dIME7Ua/fK86/O32BpLJfb3OQbtHRApUdbPXOWoCC5W3uhUWFjqZMadEVA+JCEaNGmXm5OS0ePvtt2eKyEFVvEN8nVDVqIgc+c2y+L/Pm1bymzvvahUqLPR5HYsq2LIlhcWLopg/P5qYNcuJ/PBDPBS0jW8TcX0rFvtp/9Mar3NS1YmIH0BvpPc/HYpAcLBYlt/q2c+1+g3KMbv3hr9DJ4jPx3//a4CvVWtoLFokIkFVjXqZRUSaA+ioqv/LvH8ggNmqusMluCLSG8B3uzhmCoAvVfW9mk1cfSKyL4Atqrq6mqe4H8DxNRjJMyxU3urWsmVL0+sQRLTnBg0a5MvJySl88cUXPxKRI1T1fa8zbaOqKRGZuGZNcuXUKSsuvOvPrUKtWvGvHi+oKlatSmLhwijmznWcuXOiyU2bkqZtG3PLy90ZqRQ+BPBZ6dZUuddZqepEJAfAYPh8B0g451D4zR5GcdO41XegafUeELS694bRvCX3P9US8Zswiooj7to1+wBY4EkGkSIAQwB0ANBPRJoAWAbgEADfAdiSOe4JAC0yn9ZCVbsAGAfgiQrHvFfp9Odv5/lyAHwN4KtKD52jqpU/VpX8lZ+zGMDvVPVpEWmRyVcAIAhgNYCLAAwG8GXm/W1j/Bfjl8NB2gE4UlUXZo45EcDUzGPDROQjAEkAz6vqPRW+tqX49ZCRan1tdYGFykOmafZp0aJFyOscRFQzunXrJrZt5zz55JOvishpqvq815m2ydwz62rLkpXTzi25/Y4/tbQ7dQp4HavBS6UU334Tx8KFUcya5ZQtXBj1JRIasyz5X2mpOwPp5XsL4vFU0uusVHUi0hLAMAnaB8JvjobfbO9v3zFi9RsUtnr185vdesHIzeMfsDrkb9dR42vXdIFHhQqAIl0M4gDczH9v77YE7wPYdr+3wyt8/HgReV5VFwFYraonVfwkERm6nXO9oqpn73FyAKo6UkRMAJNV9T4R+c22nJkrUCNFZCKAXFX9SybTYAB3i8jfVPVfVXyqFwAsB3AKgNcAdEJ6mMhnVfjcpvh1gcwKLFQe4oQ/ooZn7733xhlnnBF66KGHHvX5fJekUql/eJ2ponhc7zUMWX3xRSsfuunmFnbv3rbXkRoUx3GxZEkMCxdEUzNnRcq+Xhq3LUtWq+p7kYi+hXSB+j4a5f6n+iKz/6kLgGESzjkY6h4gQTvf7NojZvUbnGv26CNm564Qy+L+Jw/5O+0bjs/6tKtXz6+qGwHMEJFhANqr6gwA27sqOaJCWZpe4eNHIX21Z9FOnuZCEclT1ZcApAB0ylxZ6or0lSEAuFZVP6pq7szy1GDm3QCAAZkrRIsBbNuWkgDwGwArAKwUkWsA/CfzORep6nuZK3J7AThsO0/jF5EWmWJ2KoBNAK5Q1W3nPwLApSJyA4Bta9I7Z36dDuCMCnmtbLpVyTa8sa+HTNPcesEFF+Tm5uZ6HYWIatjGjRvxwAMPRKLR6J3JZPIGzbK/bEXkoEBAXrriyqahAw7I4Tqkatq4Mb18b/68aHzWLCe6alXCtm3jq1hMX4/H9T0A/8u80KJ6QkQCAPpCZLjk5h2q0egAIxyG2as/rL4Dw1b33vDt1QFicMCLF1zXRfLrL5GYNwuJpYuRWv59yt24ERop80FkluuU9fcyn4jcBqAH0svcUiJyK4C2AJ5U1ZdE5HYAEaSvaKUAzAPQJ/P4V5lzzADwKQADgAngPaSXEn6ZKS9tkN6jt83lAG6v8P7Sqt7kWET6ADhuJ4e8g/TSu/bbilpmeaMBYASA7zP3P9wn8/42UwBU/IHi7MzXXPG5xgB4s9JzrcMvr9xV9tHuFMa6wkLlERFp6vf7f7z66qsDXFNN1DCVlZVh+vTpkdLS0sfi8fgUVU15nakiEekTCMg750wpyjvqqDy+OtwFVcWPPybS93+a60Tmzo26paWuYdsyq6zMfc118SGAmV5viqfdk9n3sT9Mc4QE7bHqRLr4WrSOWv0GBaxe/QNm917wFXM1SV1LrluDxJzPkViyEMlvl6m7Zk1Ky0oNNxoxxG/BX9DcNYvbqdWsg89s0gaaiGLjm39flnJK9/Eqc+bq1KEAXgVwAoBLANwC4B+q+n2F4/oCOBdAGwBrAdyvqh9UeDwf6VVkKQDRzHChn4ZSZApNh51EWamqKyucryuAv2XePV9Vf7UsMlOspmUyrcpk/qzC4z0A/HU7z3WRqs6tkPvFzMe74eerbb/Y+yQigwBcDGA0gA8A/J+qvlbh8SYAntvOc3EPFf1Kx4KCgmjmJ2FE1ADl5OTg7LPPDj366KOnrF27toWIHK+qMa9zbaOqc0Sk/7/+ueHDjRuTxaefXmjyBzw/SyQUX38dw8IFUZ01yylbvDhqAij1+eSjsjL3dQAfA1gcj7vb2ydBWUpE9gIwTOzQKPh8o2Carfyd9nUC/YaEzZ59fWbXHjBCYU7fqwNu1EFiwRwkFsxF4puvkFqxIqmbN4tGy32aSsGXV+yaTdq4dvNOPrPdgX6zSWuYha1gBHOA9BWSn6ScUrjxaFsRES9WBIjIfgAmAJiauTJlAThzO8cVIH01aSqA7wG0BnCviPy47bYbmVte/EtVJ1f41KcBxDKPbxCRtgDurnT6tgBOrFimMscvBjByJ9mbALgL6atK3yFdqu4VkXNU9cfMORZUPkem5BVUeJ4t2znmUgC5Fd4PA7gDwNkAxgNoBeBvIvKVqn6bOc/GXZ0n27BQeaddYWEhX7kQNXDBYBCnn3566Omnnx71/fffvycih6jqVq9zbaOq34hIn2ef2fLBxg2pdhdeVBzw+RrnX01lZS4WL45iwYJoatbMSPm338btYND4MZnUt6NRfRvp8eUrvM5JVSciPgDdAQyTnLyxSCb2l3CObXbvnbT6Dc6xuvcWf6fOEL/JsZe1xHVdpL5bhvi8mUh8uRip5d+5umGDuuVlhsYdMew89Re2dK1mHWB1OcTvb9IaZpPW8OUWQdLrKqt09dxn50J8PlU32RTpqz51SlWXAJhc4f13AbybWfJXUS6Atar6deb970XkawBFSJeZbX5xk1JV3VDp/bnYfumojjwAa5BeKqgAvhWR7zKZfqzqSTI3q56L9HTDil6u8N8W0nuovs4813IRWY5flq4WAL4A8M1OzpNVWKi8076oqIi7wYkaAb/fjxNPPNH+73//22fRokWfi8iIbLqvkKquEZEB771X9vrGjale19/QzLashr8CcO3a9P6neXOd2OzZTmzdumTQDhkLnYg7I5nE+wA+LS1NZU35pV0TkRCAATCM4ZKTeyhMs69RUJiweg/wW30G2maP3vC1asvx5bXA3bQRsdmfIbFkAZLffK3umtUp3VpquLFyQww//PnNXbNpOw227G9Y3dsY/sLWMAtbQvyW4OdBBHvEl9c0ltywoiM8KFRVpao/ishHIvI+0kv6fADeUNWZlQ7tvZ1R5v9W1Yd3cvodTRbcVabvReRDAO+LSBLpfvDfbUv5dmIWgPVVeIquyEznU9VNIvJSped6tYr3b/zpPNmGe6g8EggEHhg1atQZAwcO9DoKEdURVcV7772X+OSTT9YnEonhqlr5p2+eEpGAbcuz7dtbB/7x1pahnJyGU6pcV/H99wksXBjFnNlO+fz5DhxH3UBAPistdV9DevreHFVNeJ2Vqk5EmgIYCiswUgKBg9WJdPK1bRcJ9BscMnv2M63uvWAUNPE6ZoPhxuNILJybXqa37CukVvyQ0k2boU65T1MJ+HKK1Cxq41rN9jbMorZiNmkNf5PW8Nl1s1Jr7XM3lzlff3ruLkoHUY3jFSqP+Hy+zgUFBV7HIKI6JCI48MADzZycnOZvvvnmFyIySlXneJ1rG1WNicjR330X/+d555WcdNddLcNNmtTPfyZiMRdffRXDggVRd/Ysp+zLL2MBnw8bReSD8nL3DaQL1NexGMeX1xeZ8eUdAQyTUHgMgJGwAsXmvl2jVv8hOVbPPoa5bzdI0Ob48j3gui7cH79HfO5MJL5ahOT337q6br3rlpf5NO6IEQjDX9gyZTVtD3Of0T5z2xK9vKYQMWrsalN1mEVtbefrz/b26vmp8aqf/1I2AK7r7sVCRdQ4DRgwwAiHwwUvvPDChyJyZGatfVbIbKaetHZNsmTKOSWX/vnuVqHWrbN/e8mWLSksWhTF/PnRxKyZjvPjj3Hbto1v43F9IxbTd5EeX541yyxp1zI3Ge0FYJjk5h+KQHCwBAJ+q0df1+o3KMfs0Rv+9p0gPp8FAKlVJdhy81UIj58Ec99uP53H3bIJW/5wLbS8DFbfgcg5cxqS3y3D1j/fAvh8KLjpzzBycrH13tuRO+ViiD/7v99rgrt1M2JzZiK5eB4S3yxVd9XqlG7dkp6iJwJffnPXKt7LDTfr7TP3beM3m7SGv7AVDDMAeFiadsZf0MIngVC3XR9JVLNYqDwgImIYRrP8fP4Qjaix6tq1q4RCofDjjz/+imEYE1zXfcbrTNtkNgrfYJqyatq5JXfdcUdLe5/O2TOQVFWxalV6/9PcOY4zd66T3LQpZdq2Mbe83J2RSuEDAJ9v3Zoq9zorVZ2I5AIYDL//ALHDY+H39/AVN49ZfQdaZp8BQat7b/iat9zh55f+825IKOfX5w3loOAP90B8fmy6Yho0HoPzyvPIv/oWJL5ciPisTwERBPYf0eDKlJtMIrlkAeLzZyO5dAlSP/6QcjdtSi/RS8bhCxeqv0nrVLBZB8PqPdjvb9IGZpPWMOw8iEiVB0JkC39+c4gYnbzOQY0PC5U3in0+nxsIZM8LFCKqe+3bt8fEiRPtBx988CG/3988mUze53WmihIJ/YeIrL344pUP//6mFqG+fb2Zo5NKKb75Jo6FC6KYNdspW7gg6kulNGaa8nFpqTsD6eV7C+LxVFbd54t2TkRaARiKYPAg8Zuj4Tfb+Tt0jFj9Boetnn39ZrdeMHLzqvwPZcGNd6Bs+j9+9XHJDPDTqAOxAoBpAZYFjTpQJwKjoAni82Yhd8rFNfa11bVkyY+Iz/kciS8XIfn9N6pr16Xc8lKfxhwxLBv+gpYps2l7hPYe6du2r8mf3wxi+AT1/LWg67pIbl6FxOpliP6wAG4ytrP7MxHVinr9h6gea5+bmxsDEPQ6CBF5q0WLFpg8ebL9wAMP3G5ZVutEInGNF/dQ2RFVfU5ENlx37er/XnZ50/DIkTm1Ph7NcVwsWRLDggVOatZMp+zrr+O2ZclqV/VdJ6JvIV2gljsO9z/VF5mrHV0ADJNwzsFQd7gE7Xyza8+Y1X9wrtm9t5idu0Isq1aWbmy993bE3n8L4dOnQEQQOvZklP37XviKm8PdtAGBIQeg9O93wihogvDJE2sjwh5zy8rSo8cXzUNy2VeaWrUypVu2GBqNGKoKf34z1yxqq+Fm3QyzU9ufl+hZNpClS/Sqwo1HEFv9DRJrv0Vi/Y9IbF6lVvlq1x/bilQiZjhxV/wG0DzHcLvmi36cSuWJiKGqvD8c1RlO+fOAiBzfsWPHf5922ml5uz6aiBqDsrIyPPjgg+Vbt259Oh6Pn62qWXW1RUR6BQLy7qRJTfLGHZNfoy/ONm5MYuGCKObNi8Znz3aiq1YlgrZtfBWN6huJhL6H9P6njTX5nFS7Mjet7weR4ZKbd6hGnf5GOFfN3v3E6jMobPXoDV/b9kjfZqjmlE3/BwJDhv9iD9U2mkpi6103I3TsyTA77gsgfWUn9r/3kVq1ArlTLkbk2ccQGHog/Hu1r9FcVeUmk0guXYL4gtlIfrUYqR+Wp9yNG6FOuaHxqPjCBepv0tq1mnYQs3gvwyxqA7OwNYxwQb0cBe+6LlKl6xBftRTxtd8juakEumWVaznrXYlHjHgiacSSioKgoFWuuB0KDbdLkeHrUGjIXvmCdvkG2uYbyAv8/LXn/XGrUxpHB+6ZpLrEK1TeaF9UVMSrU0T0k5ycHJx99tnhRx999IQ1a9Y0F5FjVTXqda5tVHWeiPS7//6NH27YmGp25pmFZnVewKkqfvwxgYULopgzx4nMmxd1S0tdw7ZlZmmp+5oqPgQwa+vWVNZ87bRrIlIIYH+Y5ggJhg6B39/F16J11Oo3KGj16m+Z3XvBV9zMk2xupBxGKAzx+WEUNIE6zk+POS8+iZxJF2LLLVenP6AKTcRqPVNyzar/Z++846Qo0j7+e6p74obZHAhLThIkB0EURQFzznp3emI8s3feeXfq3Xn6XvKigglFkoqCmSCKgoLknHMOO7N5J3RXPe8fPQsLkll2Fra+H9eZ7q6uerp3malfP6FgLZyL2MqlkBvXsdy9R3J5meBopSCXF2ZannJnN2F/k76G2cXJazIDuSDDTGgVveNF2THEdq1DbPd6WIVbYRfvhFm+yzajJaSsqIhYkghAbrLgtgFSLTME2jQURkFAiIKACwUBDxqkEExBgJPPdVQFnpssYmUh1QjOQrUaTa2gBVUCcLvdbTIyMtyJtkOj0dQtPB4P7rjjDv/48ePP37hx47dEdBEzlyTariqYeSMRdZ04oWR6KGg3e+zxbK9hHFlUWRZj7dooli2N8Pz54bIVKyJuAGWGQTPLy9VkOOF7K2MxpcNzThPi5csLAPQjn38ghBgAl6uBq2XbSnf3PsmuTl0MV7uOEP6khH7PRefPdopMSInyN/8HuN1wte0Ad4fOzvHZM+Du3gfkcsE3+AqEHvk5zEZNkHTLnTUyvqqshLVkPmLLFsNevxpy+3bJJcXE4UrBLGGmZCtXVmPly25juJsNNM10p/y48PiB06QYhF1aiOiuNYjt2Qg7tB1cspPdlXslWZXCsiwRthgBz37vUut8Ei3SDbMgQCgIeFEQEEjzEgDUmFAsCBDWhdAYzqKzGk2toEP+EoDf7//2iiuuOLdt27aJNkWj0dRBmBmfffZZdOnSpVtjsVh/Zt6ZaJuqQ0Qpfj9N6tDB2/nZ53L9bvf+uV95ucSK5VEsWRqR8+dVlm/cGPN7vWKLLXlaJMzTAHzHzNsTZ73meCEiA0BHAH0pJXUwLOscGIbP1aGz7e7WO8XdsTPMFq3PuAp5x4JSCva61bCWLIC1ejnk5k1KBYPMleWCYxES/lR2pTdUrpym5M5qIlwZjWBmNICRnFnnQ/SUHYO1ZxOiu9bBDm6BVbQTZvkuaUaLoWIREbEkAUBOkuDGAVKt0gVaZZJomiaoICBQEBBomEJwHeWhS01z98fh8OsLrV8y839rdWBNvUZ7qBIAMzdITdXpUxqN5tAQES699FJPSkpKk++++24hEZ3LzGsTbVcVzFxGRAOWLo289+gjOwdec20gacnicHTBgnB0717b6/OLZeFKNcm28Q2A2WVlsjTRNmuOHSLyA+gJIc6lpJQhcLm6iLQMy92lh+nu0sPn6tAZRoPGdV4Q1CR24V5Yi+bAWrEU9oa1ULt321xW5qzZZLpgBnKVK7sp+xr1MlydnLwmMz0PZLjqbIieXR5CdOdaWHs3wgpuhSrZxZ7KvZJi5fu8SyluQoNUUs3ShGqdQ6J5G8Nokrbfu5Tu3eexrDPX2Cxd+NwCTRJth6Z+oQVVAlBKpSclJSXaDI1GU4chIpx33nmu5OTk7MmTJ88loguZuc6EsDBzjIiu2bo19n///U9h57Iy9Tmc8L1FpSXSSrR9mmOHiLIB9IXHM4Dcnothmi2Mxk0qPd16+11nd3O5258NkZZxxuf9qlgE1pKFsJYthrVuFeS2rTYXFxOHKw2WFoyULOXKbKx8OS0MV/fzzary44Y3GahjIXpK2bD2bEJs13pYhZthFe1wvEuRImYrIiIxKRQD2UnELQJCtUwXaNWKRNOAMJukmSgIuNEwheAxjz13qa7QKJWQ7EGrRNuhqV9oQVXLxBf1TfX7/Yk2RaPRnAZ069ZNJCUlBT788MNviOgqZv4y0TZVES9L/GSi7dAcO3FvQks45csvAvN5cHuyXG3aR9zdeye7O3URrjbtQV7fabnyPCuFsv/+Bfb6NTDyGyL1yWdBhgFVXobC26+A2aQFOBKG58LBiC2aB2vhXMC2GYYLiEUIhglXTjPpyWkOd5uL4wvdNoCRkgVyShLWCWFhVxQjtmstYns2wgpugyrZye7KPVLEysm2YiIcY0pyE/KSSTVLE9w6i6hFK2EUBASapHlRECBk+qjOeZdqggYpAgQqSLQdRJQLoAUzfx/fHgBgwZHyYomoM4CNR2lzL4BVzDy9Zi0+7HiZANoz87dHaNMfwHJmDtaGTXURLahqHz8AuFz1L9Zco9GcGG3btsWtt96aNGbMmI+I6E5mfjfRNmlOD4jIBaAzQP0oJWUIPJ7e5PEa7k5dlbtb72RXh84wm7YAGcYZUSgpNn82REYW0m6/ByX/fB7FzzwOrqxkuWOH5PIKw1q+hEgIxN4fr1jaSOk4hABFRnImzOQMCH8AvqadEyowlLJh792K6O51sAo3ww7tgCjbJV2RELMVEVHLFrYCsvzErVKFapFOaNNCiKYBYRYEDBQE/GgcEPDu9y7VK7L9BMmckajx4wKkD4BmALoRUQaAdQAGAdgIoCTebhyAvPhpeczcFsBVAMZVazP9oO5/cYjxkgGsBbD6oEP3MPPB+45m+4i43QDQGsBZALIBXADg28PYdGv8+B4AWlBpao0sj8cThb73Go3mOGjSpAnuvPNO/9tvvz3CNM0827b/lWibNHUPIkoF0BumeS75k4bANDsY2blRd5eebleXHl53h84wcvMTbWaNoGIxWCuWwFq6EPbaVZBbt0h71zYBqajirWEQvhQWLi/7W59DxtndzMimxcgc8gsYvlQAEEXTRyCpw4WI7VgF4U9DdOsypA+omQp/R7Q7Uo7ojjWI7dkAK7gVsmQX3BV7bBErI2nFRGVMkc8F5CUL1TRNcKsMQqsWjnepIOBBQcCLnKQz07tUE2T5CTGJtASawABsADEAKv7+UFVMvwFQVcP/0mr7ryOiCcy8HMAuZr6p+klE1PcQfX3GzD8/acOZ961qTUTvMXMxEeUd1OxQNp3s0Kc9elJf+2T5fD470UZoNJrTj9zcXAwdOtQ3YsSIP7vd7gaWZT3FulRrvYaIGgDoR17fBTDNgTBdBWazlpXu7r2T3J26mq72Z0Mkp3gSbefJYG/dhNjCubBWLYe9aQPz3r1SVZQbHAuT8PhhpuVLV3ZT+FteYITFfAT63QJPXkvYxbuobNEXlD7gTqhoBcrmf4q9H/4J3mZdkXbOTUjpdgWKvx0JIyULoqIYvpY9EfrqdRj+NAR6X3dCtiqlYBdtR2zHmn25S1S6S7kiQYVYWMQsW1gKyPQRN08Vqnk6cZumwmiWJkxHMPnQOCDgd9VP71JNkOknRGwkExEl4vMxvgj5JCLqB6ApM08CDik6zqsmTN6qtv8KAKsALD/CMA8TUSozfwxAAmgZ9xydBWBFvM1vmXnmiVwDETXDjz1eVaQQ0YPx92FmfiP+visRWcy8/kTGPN3Rgqr2ydYFKTQazYmSlpaGoUOH+keOHPlAcXFxQyL6KTPrhzT1ACISANoC6EfJKYMg5bnk86W4zupkubv1TnZ17EKuVu1Abvdpl/+kyksRXTgX9vLFsNavYbVjp+SyUqHCFYKIYARylCuzQCXldDJcbRqbrowGMNMbQLi8QDUvjSzdC8ObDBIGVLQShjcFACA8SWh49zAwK4Qm/w/R7avgadgWWZc+CqtoJ8LrfkDlqplIH3AnSud9DCu4Da7MRj+2M1KJ6O61zkK1wa2QxbvYXbFbiWgppBUTYUuR23C8S03SSLXOENSyqTCaBIQoCLhREPAiN5kgtHfplOE1CS4BFZVIAZDICqOXA+hIRAYzy/i+54no3bgQ2kJEz8LxaEkAi+F4sm6vFqqXFm8jALgATI/v/xczTyeiRgA6A/hbfP8vq71PI6LWzLzmeIyOL5PwHA6fHxsBUJXLW/27pyGATABaUGlqhaykpCT91Emj0ZwwSUlJuOuuu5LGjBlz9c6dO3OI6EpmDh/9TM3pBBF5AHQH0bmUnDoEbnc3kZzCrrO7k7tLzyR3x84wGjcFCXFaVOBTtg175TLEli6EvWYF5NYtUhWFwJUVgq0oGcnpbGY0kt7sZsJ1di/TldEAroxGEP5AlZg86nenO781wuvmwNXzaoTXz4W3SScAACsJEgaIBITbD2cO61C24FOkn/9T7P34r4iFdiC2e4NT6CFWCZTuUp5IoeJYpYhZUsRsRrqPuGncu9S6QBjN0oTRpJp3Kdl9+lXGO9NI9VB0byVnIkGCKu6dsgE8D+AfRPRY/NDTzLwJAJj5l0TUFcD9ABrByVl6/aC8pxvhzNUlgAgzR+JFKaoIA9hVbfsxHEj5QXadBeDl+OYvmHnpQceTAfwPwCvMvPswl2cx86pD7P/kMPvrBVpQ1T5ZycnJZ0Tyr0ajSRxutxu33367/8MPP+y3bt26mUQ0kJmLEm2X5sQhonQA58DlPp+8vkEwzTZGfsOIu1tvr/vsbm5Xh84wMrMTbeZRsXduh7VwLmIrl8LeuJ55zx7FFeWkopWCXF6Y6fnSndUE/mb9DVc3p/S4GcgFCYNwkvMSf+s+KPz8Jewa8xTceS3B0kZk6zKQ4ULoy1fBdhTClwIVq0TRjHdYFG1hw6pE0bJPKBpVtHvN9/C7wN0bGKpVpkCrAmEUBIRoEnCjICCQl0wwhPYu1XUyfCT3VnIWnCIQtQoRtQNwB4D7mFkSkRvAj5LziCgNwF8A3AdgExwPz3+JaCszbwQAZi4holeZeWi1U98HEI0fDxJRYwD/PKj7xgBuZOYd1Xcy8woA5x/GbjeANwA8F293ODYQUdWiyQxg4RHa1hu0oKpliChbCyqNRlMTGIaB6667zjdp0qT2ixYtmkdE/Zl5e6Lt0hydeEGBJgD6kc8/EEIMgMud52rVNuzu1jvF1amLcLXrCOFPqpPfF6q8HLEl82EtXwx73WrIHTskl5QQRyoEM8NMzVaurAJOyjlLuFpcbJgZDeHKaAjh9gGnQIwopSBL9yC2ay3MQB5Y2rC3LVXRtV8rilWKmGULaTPSvIQGRKp5ZKVq00gYzToIURAw0CTgQuOAQKqHAEALptOcLD9hdRBZiRibmVcCGFpt+2sAXxPRiwc1TQGwp9qi7ZuIaC2csLnqQjD1oP6DB20vwkEiiYieOAG7Y3A8Ykdr95uD98XDEus1WlDVMm63u1FSUpIuh6LRaGoEIsLgwYM9ycnJBTNmzFgYF1X1NuyirhLPS+gIoB+lpA4mr+8cGIbX1bGL7enWO8XVsTPMFq1BhllnBJRSCvaaFbAWL4C1ZgXklk1SBUPgcIXgWISMpACb6Q2VJ7sZuTp0NVwZDWBmNIKRlF4VoldztlhRxHavd3KXCrfCLt4Js3yXbUZLSFlREY5JEgTkJgtuGyDVKkOgdSPHu1QQcKFJwIP8FIIpdDhefSDLTwJIaKW/o8LMW4loJhF9AyekzwAwhZnnHdS08yFKlb/BzO8cofvDVRbUnCJIF4iqXfx+/9TLLrts4FlnnZVoUzQazRnGwoUL1eeff15u2/ZFzDwn0fbUZ4jID6AXDKM/JSUP4nBlF5GWYbm79DDdXXr4XB26wGjQqE6UG7b37oa1cA6sFUthb1zHavduyeXlQkUqBJkemGl5yp3VhF05zQxXZkO40hvCTMsDGTX3TNYu3YvozjWI7d0EO7QdXLKT3ZV7JVmVwrIsEbYYAQ+hQQqpZulCtckUonm6EAUBQkFAoElAIOBN/L3U1A3u/CgcHrHIepyZX0m0LZr6gfZQ1T7Zfr8/0TZoNJozkC5duoikpKTU8ePHf01E11aV69WceogoB0BfuD0DyOO5CKbZwmzctNLdvbff1amby93hbIhAesKKR6hIGNaSBbCWLYK1bjXk9m2Si4vBkUqDpYSZmqXMzMbKl9PKcDW5wHRVheh5koCT9OYoO4bYng2I7doAO7gFVtFOmOU7pRkthopFRcSSBAA5SYJbBUi1Shdo1YZE0zRhFgRMFATcaJhCcBnau6Q5NrL85EYd91Bpziy0oKplmDnd5/Ml2gyNRnOG0rp1a9x+++3+UaNGfSiEGKqUGpVom8404vlPrQD0paTki8B8PtyeTFfb9hF39z7J7o5dhKtte5DHW6vly5VSkBvWILZ4PqzVKyA3b1IqWMhcUSE4FibhS2Uzo4FyZzeFu90Qw0x3qugZKRkgEicsVOzyEKI718DavRFW0Taokl3sqdwrKVa+z7uU4iY0SCXVLE2o1jkkmrcxjCZphIKAFwUBgXTvvvuqc5c0J02Gjwy3gcxE26GpPxyToCKiXAAtmPn7+PYAAAuYueQo513NzBNOtp+jjPEfZv7FiZ5f2yil/G53nQmR12g0ZyCNGzfGXXfd5Xv77beHm6aZZ9v2345+luZwEJELQBeA+lFKyhC4Pb3I5xPuTl3Z3bVXsqtDZ5hNW4AMo1Y+3GWo0FnodsUS2BvWsdq1y1mzKVopSJgw0/KUK6uAvfk9hLtDI2FmNIQrLR9kuo5bsChlw9qzCbFd6+IL1e6EWb5LmpEisBWhSEwKxUB2EnGLgFAt0wVatSLRNCDMJmn7vUses/a8SxuLFB6ZHMHv+nvQvcH+yy2OMFr9pxztsx0TvrjVj/VFCvd+GoEpgI9u8iPgJTz8RQR/u9hT5RHTnIakeQk+E3W/JKbmjOGIgoqIMgH0AdAMQDciygCwDsAgOBVISuLtlgAIxU97EcBtzHwbnGohE461n2OFiH4K4Kfxze5E1DH+fhIzvxhvkwxgTfynOvccVOO/VlFKeVwuV6KG12g09YScnBwMHTrUP2LEiOfcbndDy7IeY500e0wQUSqA3jDN/uRLGgzT7GBk50bdXXu5XZ27e90dOsPIzT+lNqhYBNayxbCWLoS1djXktq02FxcRhysNlhaMlEx2ZTZWvuxmwtX9XNOV7pQfN3wpwHGIFruiGLFdaxHbswFW4Tao0l3srtwjRbScbCsmwhZTkpuQlxz3LmWRaNFKGAUBgSZpXhQECJk+qlPepV9+Gamq1vcjBrUwMeqa/VEiry+wMPoaH37YLjF1gw0CcEUbU4up05yAh2AKSkiVP0395GgeKoZTKSQGp1rI4aqGrGDmm6o2iOi2E+znmGDmtwC8RUTXAngawKcA/n6Mk4VsAAkVVNpDpdFoaoNAIIChQ4f6R44ceXdRUVE+Ed3OzFai7aprEFFDAP3I67sApnkhTFeB2axlpbt77yR3p66mq/3ZEMkpnpoeVykFtWUjYovmwVq9HPbmjYr37FWqssLgWJiEJwlmegPpzm4CV+uB8bymRjBSs0AkjipglLJh792K6O51sPZuhl20HaJ8t3SFQ8xWREQtW9gKyPITt0oVqmUGcesWwmgaEGZBwECTtCQ0SiV4a9G7VBO8f70fz06PHPJY4KDfoscAKixGeYyRk0T4ZpPEXy8+LdZJ1hyBNOdXqEP+NLXGEQUVM4cATIqv+Ny0KsH5eKsS1VQ/VRDRfXBWlF4GoBuAKwGMIqINAJ6Fs4YE4m0A4C3s92iBiNzxevu1SvwJnss0deqaRqOpHfx+P+68886ksWPHXr5jx47JRHQZM1cm2q5EES/n3Q5AP0pOGQQp+5HPl+I66+yYu3vvFFfHLuRq1Q7kctVY/pMqLkJ08TzYy5fAWr+G1c6dTohepFIQCRiBXOXOaqyScroYrjYNTVdmI5hp+RAuD3AE0WRXlsLatc7xLgW3QhbvhLtyry1iZY53KabI5wLykoVqmia4dSahZQvHu1QQ8KBJmhfZ/rrlXTqVEICvNkmcO6ICg1qY+G1/Dx7u7cZvpkXRKJWwu5xweRsTj0+OICeJ8Kt+Na6hNbWE30UAoBPWNbXGsc7sLwfQkYgMZpbxfc8T0bvM/PGhTiCi13HQYmQn0s9hGMXMZdW2JwKYSESZ8VWpOwK4tNrxeQAerLY9M/5T2/iEEFIIoRWVRqOpNdxuN2677Tb/hAkTeq9du/Z7Irog/qDrjIeIvAC6g6gfpaQOgcvdXaSkKtfZ3YS7a0+/u2MXGI2bVrU7YVQsBnvlUsSWLoS9diXk1q1SFYXA4UqD7RiMpHR2ZTZS3uxm5O7Sx9y30K0vtUrkHeD9UUohtnfz/tyl0A5Q2U7pjoSYY2ERtWxhSce71DxVqObpxG2aCaNZmjAdweRD44ComlieFp6lU03AS1j5QDIUM+79NILZ22z0bmTirat8WB9S+Hi1hfeXW/jrxV78a3YMqwsl2mSd8TrzjMRrAsyccFfjidQOIKLOADYepc29AFYx8/SatfjUc3B9hUMcDwDoGl8Q+XBtugNYx8zFNWBPJoD2zPztEdr0B7D84EWVq3PUiX3cq2QDeB7AP4josfihp5l50+HOY+afE9G4E+mHiM4C8HJ88xfMvLTascEAnqrm3WoPYHm1428x81tEtB3Ah4cwLZE5VEmGYdjQ1RU1Gk0tYxgGrr32Wt+UKVPazZ8/fwERncvMWxNtV00Tz9E9By73+eT1DoJptjYaNIq4u/X2ujt1dbs6dIaReeK56vbWzYgtngdr5TLYmzcw79mrVEWZ4GiYhNsHMz1furKawt/ifMOV3hBmZiOYqdkgYRzgBVKRCkSrcpcc7xK7KnYrI1oGacVE2FLkNhzvUpM0Uq0zBLVsJowmAYGCgBsFAS9ykwminniXagKpGIYgCCKkegjVkwT+NzeGFwd6cOuHYQBOnkLEToydmpPHYxIUkLD8imq1AzoB6EtEr8CpHXA3gBcALI23GwcgL35aHjO3BXAvgNfhOANwiEV9fwHgXABeANPjbZIBrMWPU1qOe857hL7uYOYt8TbNAIw46Hg+gAeY+ct4mywAr8EpXy8APMrMCwA8BmBCvE17AP+DMy8ex8z/BVAA5z59HW9TvU4DANwEYGi877nHeW0j4NRzAIDuABrBSQW6AMC38TbTDzrtVgA3AHgTwIkJKiJqB+AOAPfFPT9uAHceoqmfiIbDWel5xUn0AwBg5hUAzj/MsUkA9q2tQkTjmfm6Q7QLHdwHET0BIOVw49YCPsMw9MrVpxnRaBSffPIJysvLkZycjGuuuQaffvopQqEQTNPEDTfcgIPz4pRS+Ne//oV77rkHLpcL7733HiorK3HJJZegYcOG+P7779G2bVtkZGQk6Ko09REiwqBBg9zJyckNv/nmmwVE1J+ZVybarhMlHqrWFEBf8icNBNEAuNx5rlZtw+7ufZJdnboYrnYdIXz+45pYqfJSxBY5azbZG9aw3LFDcWkJqUilAANmIEe5MhtzUm4H4WrZyHBlNIKZ3gDC7QUAQykFu3gHYjvXIrJoEqyiHaDSncodCTLHKilmSRGzGek+4qZx71LrAmE0S6sSTI53Kdl9euUu1VW+3GDDbTj5Uo9NicIgoGdDA30aO1Ogz9ZYuLiFCbdB+OnZLpz3VgVaZxp4qp/WqacrXhNQjETGbKYB6AqgCxxR1RWOU+FsAA0QF1QAWgJIjr9vEH/tDkARUZiZlwM4Cz+eW7cEUFRtOwlATYUpH6ovL4CnANx/hPMCcK73y/j2HwCkw3k+4QLwTyK6A879qOJfcISvAnAnEX0c76dZtTbNsF+vROOvrQH0I6KtzLzr2C8N31Tr2wMnws0PoPSg8TbG3+cx83Yi6gAg90gdHy2HaiUcFVi1/TWAr4noxYPaXVF9m4h6n0g/NQkR5cFRrusPOvTJqRrzGPCYpqkF1WmGbdsYNGgQUlJSMG3aNKxfvx7nnHMOsrKyMH/+fCxfvhxdunQ54JylS5fuyxFcv3492rdvj1atWuGbb75BcnIylFJaTGkSRt++fc3k5OTMzz77bDYRDWbmWYm26VggIgPOl3E/SkkdDK/3HDJMj6tjF+np1jvZ1bEzzBatQYZ5VAGlbBv26uWILVkAe81KyK2bpQqFwJWVgq0IGUnpbGY0lJ6cZsLVqbuxb6FbfxrYCovorvWwdq9HZPNilC2exO6K3cqIlkJaURGOKXIJIDdZqCYB4laZAq0K4pXxAm4UBATykgmG0N6lU8Wz5++P9hrYfP9U57s7fzztubS164D31bc1pyceg6A4cR6qaqTAEShVpOHAB/vNAew56JwsANfAqVK9HD9On6miPxFdEU+Z8cIRCJ3hCISqPNmuOP5CbB/CSTmsEhbPw/FY3VutTR6AfgDKq+1zwxFOVdwOYEfctu1wIsoOpg2AlXDE1zAAD8TbVQ/XDMPx2AHABmbeFZ9fdQIwC8AxC6pqRe3ui4/9afznpmrNXHBEIHCgZ+w/RPQSM//vUH2fCaFnRUdvcgBnIXFV/jzaQ3X6kZS0/7PQ4/HA6/UiKytr3/bBxSUty8LGjRvRtGlTAE6olWVZiMVi8Pl8+OGHHzBgwIBas1+jORRnn302+f3+1Pfff/9LIrqBmT9LtE0HQ0RJAHrCMPqTP3kwXK7OIj3TcnfpYbq79PC5OnSBkd/wiAWO7F07YC2ci9jKpZCb1rPavUeq8jLB0UpBLi/MtDzpzm4Cf5NzDbNLQ5jpDUAAYns2UGzPJtMq2g57+zIlw4UqGqsUMcsWUZuR5iU0SiHVPF2oNo0c71JBgNAk7l2Kl+3WnqUEYCuFrsMrsblEIctPWHl/EtymOOT+z9ZK/GRiGIKAJfcloyAg0HlYOb6/0w+/W//6TlfiHqpEKuMiAHPgFE3zwAnf2wBHdNxPRLG4EIoCWIV4NWwiuhzOhL76hxrDCe0T8WMNAOQgXi2biBoB6AtnCaLtcIRCVTh3YyJqzcwHLyF0JK4BsAn7xdELcEShDcdLBTgLm9sAFh107uRq798H0AJOSN3WuP3nx+9HFRYcwWTD8drlYr+YqSIIxyPH8evZHt+/HUDhkS6EiJoCuJeZn4pvVwmpnnDEZx8AfwWQSkR/jNd3kADui3dRPfD3QxwhxPCEBFWVYUc4flv89aajtDtiP8doy92H2b8LQOOT7b+G8RiGodeBOU3Zs2cPgsEg+vbtCwAoLS3F6tWrceWVVx7Qbvr06ejZsyfmzJkDAGjRogWmTp2KmTNnolmzZmBmzJgxA7Zt47zzzoPHoytJaRJDq1atcMcdd/hHjRr1vhDiPqXU24m0J57A3Rce7wByuS+CaTY3GzcNu7v39rk6dXO5O5wNEUj/UaK5qqyEtWQ+YssWwV6/BnL7NsklJcThSsGsYKZmKVdmY+XLaWuYjfubkBIqWgG7ZDfs4l0G7Vph8+ZZMmpFRXFMkSAgN1lw2wCpVhkCrRsJoyAgREHAhSYBD/JTCKbQ4Xh1lRdmxFAUYZyda2B1UOL5GVE8N8CH/5tpIdUNnN/UxNZiiRdmxjB2mYWmaQKhMOMv30XhMwnJbtLrUCUApRQiNlBpAxUxoNJilEYVQhGgOKxQEgGKIoyyKFASdUrdV1hO2fvKGBC2GBEJRG1GpQVErYRW+SM4HpSqBevuhSNGvDhw7u2HM7lPgSM0HoXzmVIMYFu8jYED02Q2HTRWGhxvUiqcyoYmHAECON6e71FtTdYj1SmIMx6O8MuFI4Z2wRFv1cPiON6mMw70iF0AYH78fbv4cQ8cATgZQNuDxlJwPF2vAOgARySlANhZrc1YOKGEVQyGc0+mMvO6atc1HU6IYRsAEQBPAph60HiTAfwdjoh9N77PD2BetWJ5HjjesiqRWyUSv2bmOTgMZ4KH6nTCYxg6uuN0ZNWqVdi2bRsuu+wyEBG2bt2KJUuW4LLLLkP1Mvhbt26FlBINGjTYt08IgUGDBkFKialTpyI3NxetWrUCEWHp0qXo3r17Ii5JowEANGrUCHfddZfvrbfeetk0zXzbtk9ZKHZ14vlPrQD0o6Tki8B8HjzeDFfb9lFP9z7Jrg6dhatte5DH6wKcyZa9dhWsKZ/CWr0CcssmpYJB5soKwbEICX+AXRkNlJmUSWZyY4N9eWA7BkRK2RMJKtq5UFib51K5zQh4CQ2TSTVLF6pNvhDN04VZECAUBHxoEhAIeAlwJkT6A/s0ZOwyC+c1MTDqGj+uHFuBiasknhsAfLbWAgFI9RAua+PCN5sliiOMP13gxqglFnaVMxbttDH8ct9pLahitkJ5zBEm5VGF4igjVOmIkZL4T2kMKI0yyqOMcssRLxUWELEZlTFGxGaEJRC1AUsClgKkAiQ7PzUDQZAAEYFIgEDOexBAFHfROPv44OcWzOC4I4OZnR+ofe8VSxCJRHqoWgG4Gs76q1EAGXA8PwYO/FyZD0d0lMDJHfLAyan6Ek4oHOCEnYXgiAGCI6gMAEuZ+eN4fk82gAoAe+EIod1whNYRPTiHYQSA2XBE0HUAHoYTmvhotTZrsN+TVF1LpAH7Clt8ASci7EY4HrrVcDxdZrxNs7i9aXA8QVE44uliABlE1IGZlzHzH4ioeq5vW+wXqvtg5vOJ6DoA/47bVwTHI3ZefLzL4CyjVA5HHFYvancJEf00HhJYvUo5w7n363Fg+N+P0IKqdvHoNahOPwoLC7F582YMGjQIABAOhzF//nxceeWVPwo1WrFiBUpKSjB+/Hhs374dkyZNwjXXXAMAmDdvHnr06IHVq1dDSgnTNGHbuoyUJvFkZ2fjnnvu8Y8YMeJ3bre7gWVZjzBzjYYnx4sRdQHQj1ICg+H29CKfT7g7dWV3117Jro5dYDZtARkKeqyFcxCZPgXlI16G2rXb5vIyoSKVAsIAubwsTBMgQxADXo9bud2slFUqIjuKDBtATpLgxgFSrdIFWjcl0SRNmAUBFwoCHjRM2ed90N6lM5Td5YxQmNF/RAWiNmNPhfOnXFih0CzDwIzNNlbsJYAZ/ZsYePBzJ8+9RTqjSZrAbR9W4qxsgQk3+lFhAeUxRrBSIRh2RElxlSiJAmWxuKckBpTHFMpjjPIYELH2C5JYlSBhwJaA4nis1glTXYgQCOIQQgQAEZz5d7XvqcMKkerbDKKqMQwYJCCEAZdhwCMEBBkQwoAhTBj7Xg/8MQ0ThnDBNEyYhhumcME0qv+4951vCle1/g7uM/7ecP1ovyBjn/0AgVlBMQNg2NLCPz566KTucg1AcCbhZvy9iL+fVm2poLZwPDJ2vM0uAD3gVPH7CM6E34DjdSmH86fzTvzcjkR0BYDv4BStqMrXEnCK9RhwKuZtOGaDia4F8J+4nWZ8vP/FXzOJ6KdxG393mC4uiLdZCkeAueCIxE5whF71FbdL4VTW6wrHoybgiNBGcPLKQnGbroYjSKuLKi8c0Vhl93kAnoNTrCItfvwcOIK2iknx8boB+C2AP8av41EAc+JiCgA+gOPFqqIjHNE7/jDXDEALqtpGe6hOQzZt2oT169fjrbfeAgB07twZW7ZswdtvO9FRrVq1QqdOnbBq1ap9ogsAJk6ciIsvvhgAUFZWhlgshszMTJx11ln44IMP4HK5cO2119b69Wg0hyI1NRVDhw71jxw58s5QKJRPRLcws3Wi/RFRKoA+MM3+5EsaDNPVwcjOjbi79vSYZ3X0QAioHdtgrV+Dyg/ftfnN4aTC5Qbs/d9/BMDvgmkKgm0AYdtGihGjBl5SzdKEbJ1BokWGIRzvkhcFAYF07z7vl/6wTTBVIVzlMSdEa2+lQlElEIowSqKOMCmNAiVhheKoQlkUKI054VuVNiNiAVEFxGxHkFhxMSLZeT2So+SLdfKAbXrOiVZaW+Ts31zinL1g135ps6KQsaLQOb6rQiHr7xaMqmUjmeJChOLiA2DwfhHC6kdCRJCAIAFDmBCmgEkGfNWEiKgmKA4WIo5gMPd5b0SVeCKBuBnxG8Bx4cRV/6F6g/0pvlVHeF/eL4N/JLCcVwXFClJJMMv4q4JUNpRSrFgys4TzqqDYZsuOUSy+zWAoVtXvCzEzED/GDKp6XrPvHjo3uOo4AKZq7/cLPux/rULEH2w69wj7xKUhRCJz1lPhfAb54IShfQlHFAgAlxPRvLiocsXbpcdf28dfN2C/gEiFE15XFc4yHo5omBf3UDUCkBk/FoEjJiJwQtnc2F9FEMCRK2nD8XKVwvFOSTg6IRUH5nRVxxNvlxy/tk4AfgnHy7QKjsBZGr8PG+EISBX3Fm0AMASO6CmGU+giLd42DcBVRPQ2HA9XlccoGfvDGScS0cR4+tB9AEbCCTPMgXMPZ8bPuz0eDpgCR5j64XjPAMeb1QjAGiJagQMLhISZeQhwyFLqP0ILqlrmSMnTmrpJ9+7dfxSW17lz5x+169GjxwHbV1111b73KSkpOPfccwEAaWlpuOuuu2rcTo3mZPH5fLjzzjuTxo0bd8m2bdu+JKJLmLniWM6tSowmr+8CmOZAGGZjSs+wRUqqhwxDKFsqVVyUFJ76ucBnzhKBHgPwOrLHjMYny9kpxI0DQrVMF2iVSaJpQFCTNIGCgEDDFILHrF/eJaUUYgoojzIKKx3PSzAMFIUZRWGFwrjnpDjKKA0zyiyg3GKELcdLEpFxD4kEbHbCtlT81XmWfywcxiMS/1Uc6BE5cK4fnyIDONADopSs5l04VuLel7gdotr4FPfGEAEx2/E4eVw+RC1nXSmfOxmRWCUYCqZww1YxEMip5yzcsPZtM0xyQcIGMbPbMECg/fLtgFIBzM7F7rtCOHv2XyezBLNNto3q94GqhMG++3KI7apbWhUKJw54XyWwwCK+Hd/3o21DOG2Nqv0i3kY4Qs0gqlqfi4z4PmEIGCbi24IMQSTibZwfE4JcEPv6FiBCvE/ExeR+O+Ln/mhflV10tLaHaX+kOdUT730miEjUtLf9GJkHYByckDkXHIHwIpyJ//hqHqodcARFEvYLiTAcYXURHA/Vnvj+xXA8RQpOyFvLah6quXA8OpuxvzpfCzhenOqV+I6WQzUbwK8A/BqOuLLghA0uB3BefJ3XwXEbInCKUrSOH28XH29y/NqbxPsohBNGdzWcz+0IHI9cWbx91YO7jPi+AJxcquJqdpXCEUKt4WiXXXC8TVWF6fLhFOYojvfzq/h4KfG+/h7f/gjAz+P3tEu83xUA3oaTc1UdHxElM3M5nKIgG3EEtKCqXdTBFeE0Go2mLuFyuXDrrbf6J06c2HP16tWziWgAMx8Qh09EAk7F1H5ISr4EttUPzhNWsOUkXZCS8JfscZlleyAZCFsQyW5CXgqpZmmmap1J1CJdiIKAgCOYCJk+OmXeJVsphCodUVJYqbCrgrG7nLGnglEUZhRH4onuUUa5jXgeCRCRvM9DYsd/FO//Odon+n7xcbAQcY7un6HzIYRI/LVqcg44T/kZxylEqo1WNSkXjhSpsmVfxsq+9LH4/380X2U4D6SxzyPC1TaqvuL2i4fqXoeDxAIO9CoI7BMJB4iD/ZNtsOOtqZqwg/dN3MV+sbBhT9RkAJYdAQFMRMjwC1UEw4haHBdTQKrPw1IpsqWCrYCMJC9CFWHYbIEI6NOiIWUk+SEE0Y8n+/vtIAIMIQ4UBUcQBxQXMEdqX3XsGH+tR9quzzCcCXwiBFUuHG/IBjgek//ACeOLARhEREsPKndeDkcQxeCIgBD2F6Uw4YiyRnB+v8VwRElV+JwPjmfIi/0emDbx7WQch4eKmYuJ6EI4omwzHHGTAadwhkVELmaeREQL4QiMKjGUCUfcrAAwipmfJKI3AFwP57thOIAt8b42x/toBif3q6q8PcX7MwAsBLCEmSuICMycCwBEdD6Atsw87CDT0+EIqjIAg+Csb/UCnA+rnnCE0x8B9IITGtgLjrdsWPz+GgB+Aif3ajgc0YX4mAYcQXjEfDQtqGoXqQWVRqOp6wghcPXVV3u//PLL1nPnzl1ARIPgTAYuhxPfny0A4RKAqiyHXU1YGNKCKcAulzM3VwwQAz4TiNmMTUUs1ocUpqw/du8IVZvg874t7Js6Mu8XC/t2E1A1ySfaHwQVPwNV3ozD20Dx0/fJnH1jVfVxgLPiML1U5accy8VW9Seq8mCqhIUgpqrIrrinSMAAiFjEM2dAYCKi/V6MeH9CVPluHJdeXMNVeXXiZx9wj6n6Nu03rlqZAOeuVBtrn/379GE1G/aNUe1CqwmvKhG5/3WfGKOD2hCDD7iX+7aZIZkh41NntyEAx+NEtlSI2rYRtW34PS5ELBsew0BFNEapPg8qYjEIIhRVRiAEQcaV8qKtO+AxzQPtqzbmgdF0+4Pt9rWpen+I4wdew4HXvf+cg67zEFSfUxy272rGVu/lwB4PPOng0Y40d/lR2wPe/Pi82poFGSRIJsQ5BTDzSiIaCeAvcLwhV8LJ1XkWB+YRfQVgIJwJfwocj5UN4Blm/iDeZjmAhgA+hvOvZxqAOwDMrVaUQsHJC0L82EgAA+BUy8vBMVb5I6I0OF4qDzPfRER+OEIuBuARZrbiHqp/wlmbCnDEXpXXKA/Ak0T0KzhiZkG8WIQfjkh7A/sX5y2FI/qWw6nyVxzv6304IrGqCERrIhoGJ3fsLwAaEFHH+H21AYyCE174KYBLmDlERPfE7R4AR7BehP1ev7J4v2UAno7b4IMj4r6D43V7sNrvaAwzb8FR0IKqdlFK6WWoNBpN3YeIMHDgQPfu3bsbrV+/fsXBxxWc/JaDkQCkAkVjPz52YlQLGdu35+A3h5i7HX7meKSdCaXKIsnVZ78MHN7rQId5X++JyQP/OAvLnarOZRHnD9OKHw9VOCGB8iDFwQBKwlHsn/tpTjfiYioh/y6IqB2cELLpAD4D8BiAqlj/V6uF/P0aThnwxtifS1UJYEG17q6F493pC+ejtyccsbAjfnwnHHHxeHyb4Syq2wJOKOAxF6UA0BtOzlJvIirGgSXRy4loUTzsbyGAW5lZEdF4Zr6OiJoDeAROhcO/AZgA4OJq+UdVIYguIhrIzF8S0SY43q3fVmuTBEfknBW/xjXMXLWocM94FMPP4/fNBydP6kFm3kNEfzhEvtM8OIKrK/b/g95a7boaA/gTnMV9B1c7b18O1bGgBVXtoj1UGo3mtMCyLHz00Udqy5YtIsvv48LK8H4Hg2EoX5t+IrnjRSC3D6B4OhMRiIy4m0PEdxFARtztEfdXCMd7UHXOPqqfo9GcIMXfjkR4w3yYgVzIkj3wNOsCf6teKJ0zAdbuDXDlNINVuAXepl2QcdE9sAq3IPjZS8i5+QXsGvU4RFI6uLwIgX63wN+mb6IvR3OCbP/fHYzEhPtVsRvA75hZxquctoQjjHZVa9MQjijoC6ccekM4XquOiOfsMHMJEe1l5n5VJxFRJuLigJmD8YIKZTgQG0543Y7qO48S8jcJwCQiGhf3UI1n5uuqtyGin8NZEPerqs/quIjpDKe8+Mtwij68AGADM19ARL8EsJaZJ8RDxv9IROsAFFetWVvVBo6o+gZOUYp1+DF3wVnc+Odw8s36wgnTuxrA7IPXwI1XAPwpgJ/BCUtsD+CfzHx+/PgTcAp8DDvovHGHukeHQwuq2kV7qDQaTZ2nuLgYo0eN5uKSYtG7aUO+skt7enfOErlsx16jYWZr3rJ3jbBXfos9q76Bz58qXR0GGSk9robpTz165xrNKSZj4L3Y8cb9sIJbYKblw53ZGLKsELk3/HH//vR85Fz9awBA2aIvkNxlCNwZDZDS9TKUzZkA4Q8gtdvlCb4SzUlCSJCgYuaVAIZW2/4awNdEdOdBTUvheEteh+PgN+B4nHYc1C7nEJ6XNxAvoc7Mi3CQSCKij3Di12/Ex2tfbdxFzPwIHA/Uecy8udpYHjgialBVdVgiWgygTXW7iejhav0c8PCMmf8S33cfgBgzP31wmzh5cIRTUfz4DwCeOMju6pQCmMHMu+PtV8BZsJfY8XJUwCn3PgJAsNp54aPdpOpoQVW7aA+VRqOp06xfvx7vv/8+YrEYtc/PUVd17SAA4PoeHY3QNz+oikgRP3z5342Js4erzYVrhFVeakTmvI/y2e/DH0iT1HqAkdr7Opj+QKIvRVNPEW4vGt335iGPHWp/er9bD3hffVtzelKtYmJdm3R9g/3FJsDMW+MT+RurtfmcmecddN7BAutY+BoHrt10zDDz9QBwsIeKiFwA8quLqXj7KBH9B8BUIlJwhOF8AH2Z+cA1DI4+9itHafJvAK/E87SqvJDPVLe7OvGiEn+PCy0Fp1DJX6v+Npj5FSK66eDz4FT5a8bMG4/Fbqp7f2tnLkTUKysra/IDDzygZxoajaZOwcyYOXOmmvHtDCFtiUbpAfnQReccUG0vYtn459SZnJPWju+/9P/Ext0rMGHWMLUtuE7YdhQGAZYBGBLwp6TaaHW+mdr7OpjJGYm6LI1GUw9hVtjylyuYmevF8gqnCiJqzMxbE23H6YAWVLUIEXXPzMz88sEHH9SCSqPR1Bmi0Sg++OADuWPrdipIycfeyj14Ykg/YYofz0VKKiP4+5QZ6NH6Er6+7y8IANbvXIoJs4epHaFNImZH4AUQdRHYYhgEJKWkSNWivxHofT3M1KzavjyNRlPPYCWx5a9XKWalF/jW1ApaudcuOodKo9HUKQoLC/HKK6+wKoriyjYX8PaynXjoot6HFFMAEPB7ce/5vTBr1Sf07bKPAAAt8jviiav/J+4d8jwaZ7VSyvSCLYYPTlJAaWWZIZd+hj3Df4qiV26SwUn/hV2yu/YuUqPR1C+UAoi0x0BTa+gcqtpFMrMuX6XRaOoEK1euxMQJE3FZ6/PRKa8t/fXbV+nBgb3I73Yf8bwGaan4yTnd8NZ3/0N2WkO0a9QdANC6QWf88ppXxJrtC/HhrFfU3tIdAnYELttZrZE9hGSuMLJ2TVarX5skvP4kaTftYwT63AhXen4tXLFGo6kPsIwBQlhHb6nR1Aw65K8WIaKOgUBg5iOPPKJLYWk0moShlMK0adPUvLnzxAsXPYZUTwoe+uQP+Gm/LmiRk3nM/cxev5k/XrwKT17zKuWnNzngGDNj1bb5+HDWKypUtku4VQxRpSCIEAEjJyBU92wSloT8drM0vD6ftJr0NgJ9boA7s3FNX7JGo6lH2OUh7Bh+d4myImmJtkVTP9AeqtpFV/nTaDQJpbKyEu+++64qKSzGF7e/hvJYJW4a9wiu7NrmuMQUAPRu0YQKyyvlSx89QL+/aYxI9u5/VkREaNe4O37T6HWxYuscfPj9K8quLKQGJClk2ygvYfF5sYLhIdGvscEXNVPGrG0z5JdvfW14PV5pFfR0xFV20xq+AxqN5kyHrQgghF6VWVNraA9VLUJELZKSkhY98cQTyYm2RaPR1D927tyJ0aNHc/PURurDW/5r7Czdg0tHDkXvFvkY1KHNCfWpmDHy+wVye7FFz9wyRpji0M/pmBlLN8/ChFmvcGW4CGe7iIpsW220LBFjhgKQnSbk0I6m0TFXYNwyW05aZxsej0fFGnWjQO8byJPX8iSuXqPR1BdiezZi15intqhIeZOjt9ZoTh4tqGoRIsp2u92bf/3rX/sSbYtGo6lfLFq0iD///HO6vdMV/NzAh6mwogiD3rqTG2V6+ZZenU+qQJEtJf771SxlmDn85DXDjlhVS7HCko3fYcLsYRyNlPCFPpeIKCW/rqgwACAmGIZJOCdPqOcHeERxhPH2Ykt+sc42TJdbWQ27Umrv68jboO3JmKzRaM5gottXYc/451bJcGm7RNuiqR9oQVWLEJFXCFH+u9/9Tpfx1Gg0tYKUEp9//rlcvmy5+O+lv6fBrc9F2Irg8pH3sIVSdf8FvWvk86gyGsM/pszg5vm9cOdFvz9q8R3FCos2zMDE2cPYipXxDck+YTDUmJJioQQ46iPIsKT0JCHv6WAaT/Vz47utEu8sseTHq23D5XKpWH5nSu11HXkbt6+JS9BoNGcI4c2LUfjRiwtkZWm3RNuiqR9oQVWLkIP1m9/8xjBNnb6m0WhOLWVlZRgzZoySFTH++NZhRqNAHqSSuOP9X8rVwdV4fFBfQxymPPqJECyvxEtTZ2BAx5txaY+fHtM5Skks2PANJs4ezipWyT8P+EWW6cKwYCEXKgkrzSAIKFlii+65Qv3fBR7Rt7GBrzdJjFpiyQmrLEMYprLyOlFKr2vJ1+TsGrsejUZzelK5bg6Cn/9zpqwsOTfRtmjqB3pWX4swM7tcrkgsFkvSgkqj0ZxKtmzZgnFjx6Fzbjsec/vfDFOYYGb8evLf5ZLdK+iJwf1ETYopAMhM9uPu/j0xbPoY5AQaoUfrgUc9RwgD3VtegC7Nz6P5676i12e/ykKW8P1p6aKt14vhwUI5Nxw2PBkmL09x48JxYSR7IO9sZxj/u8RjvHmlF99skmL00qVy/IQFRkSYysptTyk9riVf8641en0ajeb0gK0owFyeaDs09QftoaplPB7PnnvvvTc7PT090aZoNJozEGbGnDlz1LRp08RDPW/DI/1+tu/Yf2eNUv+b/Q49fFFvSk/ynzIblmzdyWPnLKZfXPYSmucdXzieVBJz1kzlj+e8BkPG+JH0FHGOPwlvF4XkByUlhplsKGrtE1YwpmLbY6JTtpB/Pt9tDGnlglSMmVskRi+15PsrbENCsMxpx0ndrxH+Vj1P0dVqNJq6RvnSL1H01evjZbjs+kTboqkfaEFVy/h8vo0/+clPmubl5SXaFI1Gc4ZhWRY+mviR3LB+gxhx9QvUt8l+D83E5VP5l5P+Qnef1w0Fmaf+gc70VRvUlyvX02+uf4syUnKP+3wpbcxePZk/mfsGuZUlH01PNQanpuDD4hJ+vSiISmIWHZOEmWaqklklwmdA3dbaEH++0IMMv4BixvdbJcYsteS4ZbZhs2CZ0xr+bleRr1Uf1LR3TqPR1B3KFnyGom/eflNFK+5KtC2a+oEWVLWM3+9fcuONN3Zs0kRX8tRoNDVHUVERRo8azV7lUp/eNtzIStovmmZtWYQ73n8S1/doj7Mb59eKPcyMD+Yvk8t3hOiZm8cKr/vEPGK2tDBr1Rf86dw3ycdSPpkRMC5NTcW3FRUYFixUq2NR4WrhU0mdU0TZojIZ3hQ22maS/MO5HuO6s1wAnNLuc7Y74mrsMtuISGKV1ZL9Xa8UvrbnanGl0ZxhlPzwIUpmjvqXsqKPJNoWTf1AC6paJikpaeaVV17Zt3Xr1ok2RaPRnCGsX78e7733HgY06alevepPB+RGrSnchCveuQfnt22CAW1b1KpdSjFe+3aOLI6Y+N2N75xUAQzLjuG7lZ/y5/PepiQo+avMgHFJagBrohG8EQrJKWVlhivTJZMvzjDsUlsVfR0SbkBd30KI/7vIi7xkZ2xmxvydCmOWxtSYpTaVWwCyWrC38+XC336AFlcazRlA8czRKPlu7B+Y+ZlE26KpH2hBVcv4/f5PhwwZcmnHjh0TbYpGoznNYWZ8++236rvvvhNP978Xd3U/MF1gV1khBr91J1rlpfJ13TsetZT5qSBq2/jX1O9UWkoLfujyf5x0ifaYHcXMFZ/wF/NHUiqx/E1munFRSgpCto1xxcVqZFFIKDcp7wXpwtfCh9C0kKxcU2m0yBDyd+e4jNs6mvtEEzNj0S6Fccss9c4Si0pjIM5oqrxnXyaSOl0IcZhFijUaTd0mOPl/kfJFX/yKmf+daFs09QMtqGoZr9f7zsCBA2/r3r17ok3RaDSnMdFoFO+//77avWMXxl3/kjg7/8CFbsujlbj07bvZ5Y7y3ef1SKjbpTQcwT+mzODOzS/GTf0frRFhF7Mi+Gb5RDV5wWiRLiB/m5luDEhJQYwZU8pK8UowqHZJi1xnJyPrsmwqX1KuQtOCZEjmK5oJ+ttFXioI7L8tzIxle/aLq2AYRBkF0t3pEiO58yAtrjSa04g9H/yxLLzuh3uYeWyibdHUD7SgqmVcLtc/zz///If79u2baFM0Gs1pyt69ezFq1CjOcaerj259xUj1Jh9w3JI2bhr3iNpatpkfveicGl1r6kTZVVKG/0z7Dpd0vxsXnl1zhbeiVhjTl36opiwaK7KEkM9kpRv9kpMd71MkjNeCQfl9ZaXhbuiRmbfkGqQIwSmFsnxFhdE4jeRTPV3GPd1cPwr1W7FX4t1llhq5xKbdFUwivaF0dxxiJHceAmG6a8x+jUZT8+wc+XhJbOfq65l5aqJt0dQPtKCqZYjo9+eee+6zF1xwQULCbzQazenNihUrMHHiRFzVZiD/49Jf/+hzhJnx0Kd/lN9snE1PDukr3HVozbu1uwvx5sx5+NnAZ9Gp6Tk12nckVomvl36gvlw0TuQYQj6bnWn0SUoCAOywLLxTFFLvFRcLI9mQSZdlGmm901A8s5hDU4NAVGFwY8LfL/ZSq8wfRyWuLpR4b7mlRi6xsb2MhRHIl2aHQUZKt8u1uNJo6iDbh/+81C7edR4zL0q0LZr6gRZUtQwRPdytW7cXL7vsMm+ibdFoNKcPSilMnTpVLpi/wPjLxU/i2g6DDtnur9++LkcsGE+PXtxHpPrq3sfM3I1becLCFXj8qpepYWbNF8kIR8sxbcl49dWS90Weacg/ZmUYPeLCqlIpfFxSwq+GgiiDgqtPKuXdlIfo1iiCU4OybEmZkZ9C8rFuLuOR3i4Yh/DsrQ8pvLc8xm8ttnlLiRJmIE8a7S82UrtdAeGue/dbo6mPbP3njZUqWtGGmbcl2hZN/UALqlqGiG5s1arVa7fccktKom3RaDSnB5WVlRg3bpwqC5Vgws3/Ey0zD73swrjFn/Iz0/6Ne8/vTg3SA7Vs5bEzadlq+d26beJ3N46iVP+pWROrMlqGLxe9q6Yv+1A0NE35p+xMo4vfKd2umPFdZQWGB4NyeSRiuFv4VM4d+cKV4ULx98UcmhKEKpe4oBHh7wM91CH30F6+TcUK76+w+K1FFm8oUsJMzZFGu4FGas+rIE6wTLxGozk5mBlb/nqlBKtkZo4k2h5N/UALqlqGiPrn5uZ+fO+999bd2Y5Go6kz7NixA2NGj0HLtAI5/uZ/G17Tc8h20zfMwd0TnsatvTuhXYOcWrby+GBmjJ69UG4MhvHczWMN8xSGzZVHSjB10Tg1Y/lHorFpyj/nZBkdfb59x9dHo3gzFJKfl5UarnSXTLsuxwj0CSC8Pozgl0FZOr/UyEoi+VAXl/HLc1xwm4fOR9taojB+pcUjFlm8JqiEKyVTirYDjUDPqyEOynHTnBpUpBzbXx0KV1YBACDn+ucgXM6/F6t4F4qmvYbAOTfBk98Ksb2bEJr8MiAEcq79HYQnCaEvhyN9wF0go+6EyWqOHxWtxNZ/3xJlaWmXsabW0IKqliGilklJSQufeOIJ/Q2r0WiOyKJFi/jzzz+nn5x9FT9z4S8Om3e5bPcaXDv6QQzq0AJ9WzWtRQtPHFsqvDx9llKcxk9d/8ZJl1M/GmXhYkxZOEbOXPGJ0czlki/kZhvtvPvnW8VS4r3iIvVWUZGwTCjvgDSRe20u2GYUzyrm0JQg20WW6Jsv1N8GekSPhoefdG8vVfhwpcUjFtu8Yo8U7pR0SW0uMFJ6XgvTn3qqL7XeoiLlCE0dhqzLn/jRsb0TXwCZbqR0uwKe/FYIffkqUntcheiO1QARQAThSYKvaefaN1xTo1jFu7BzxC8KVbQyO9G2aOoPWlDVMkSUJIQo/u1vf2sS6boUGo3mx0gp8dlnn8mVy1eI/132LF3c6vBVQbeX7sbgEXeiY+NMvrJL+9PqQyUcs/DS1BncKLsLDx30x1opRVhaGcKkBaPlrFWfGy3cLvlCTrbRppqwspjxZVkZhoeCaqsVE66OyZx3Wz65s90Ibw4j9GVQFv9QYqT5SN7b0TR+f54b3sN4rQBgV7nCxFU23lxoycW7peFJSZNoeb6R2vs6mElptXDF9QcVKUfRt+8g8+L7Dnm8eOZo+Fr0hCe/FYqmj0BShwsR27EKwp+G6NZlSB9wZy1brDkVRHesxp73n1kjw2VtEm2Lpv6gBVUCME0z8sQTT3i8Xu2N1mg0B1JWVobRo0crVWnzJ7cNMxqm5h62bXGkDENG3MVpyeCf9uuW+NroJ0CoohIvTZ2Jvu2uxVW97661cUsqgvhi/kj5w5opRmu3S76Ym2O08BwYTrkkHMZroaCcUVFhuPPdMvPmPCOlYwpUVKFkTgmCkwtVbE9M9MgV6i8XeET/pkcOFdtb4YirEYssuWCnNDzJqZJb9DdSe18PMyXzVF5uvUBFK7Bz5OMw/KnwNuuKtHNuOuB4dUFllwVR/O1IGClZEC4PPI3OQuXa2TD8aQj0vi5BV6CpCcLr56Lws5e+l5Ulen0aTa2hBVUC8Hq9O+6666787GztjdZoNPvZvHkzxo0bh2557eWo6/9qmEdYTDZqx3Dt6AdVKLqbHxrYxzidPd7bQiV4+etZuL7vo+jTbkitjl1Uvhefz39bzls7zWjndqn/y8sVTdwH5nTttiyMKi5SY4uLhfAJmXRJppE5JBNCCES2RxCaFpLF3xUZyR6Sd7YzjD9e4EGy+8j6Nlip8PFqR1zN2S4NT1KKVM37GYE+N8BM1d8NJwOzQmjy/5Dc8SJ4Gu5f8Lq6oKrCKtqJ8LofYBfvQvqAO1E672P4W/WGK7NRIkzX1ADlS6eh6KvXJshw2TWJtkVTfzgtn2ie7gghdpeXlyfaDI1GU0dgZsyaNUuNHj0av+hxG8bd+NIRxZRihQc+flZuK9uOBy7ofVqLKQBolBHAbX264L3vXsKaHYtqdez05Gzcet4Txu9ufAu+xn35ii3bcOvWrWpLLLavTa7Lhcezc8TMFi3xZHKmMCeGeNPQVbx1+FY2U000uKOB0fY/7ZB6cwNj+G5DBf5WgS6vVagv1lqHHTfTL/CzLm58+7MkY9cTKfjPBZbRo3iK3Pvqz1D08o2y8It/wyreVRu34IyBlQQAEIl4lcWjPzAuW/ApUrpeCllRVNULWMaOeI6mbiMri8F2TJdL19Qq2kOVAPx+/6eDBw++tFOnTok2RaPRJBjLsjBhwgS5acMm8fY1L1Kfgi5HPee5af+V7y39lJ4Y3Ff4PWfOwrIz125SXyxdQ09d9wZlBxomxIZg2S58OudNuWjjDONsj1u9mJsjGhzksWJmzK6sxPBQUC4Ohw1XM6/KuT1f+Js5pdKju6IIfR1SRd8WCZ8BdXsbQzx/gQcZ/qM/wyyNMj5dY+OtRZb8drNteP1+aTfpY6T2vh5u7TU5ItEdq1H01esACXjyW8PbvBvIMOFt3AHAjz1UlevngkjA17wbKtfPRcl3Y+HKaIisyx5P5GVoTpLg5P9Fyxd98Stm/leibdHUH7SgSgAul+s/AwYMePCcc85JtCkajSaBFBUVYdSoUZykPOrT24cbGf60o54zYv4H/H/fDMcDF/ainNQzr1joxAXL5cKte+jZW8YKnztx17e3ZAc+mfOGXLr5e6Obx61eyMsRua4fi9dNsRjeCoXkx6UlhhkwZeo12UZG/wwAgLIVyhaWITglKMObwka7TJJ/ONdjXHuW65hsKI8xPl9r4+3Flpy2wTa8Pq+0Cnobgd7Xw5196LXINJr6zu5xT5dENi/+GTNPSLQtmvqDFlQJgIie7NWr1/ODBw8+tm9VjUZzxrF27VqMHz8eFzbro4Zd8ZwQ4ujeiylrZ+KBj5/DT/t2QcvcM7OIgWLGmzPmycIKxu9vGmMcy305lewu3opP5rwhl2/5wejpdas/5+WJbPPH4ZilUmJ8cTG/WRRCzAB7znPKrguvY39sbwyhb0Kq6OuQcAPqhpZCvDjQi7zkY7u+ihhj0jpHXE3dYBsej0dajXsaqb2vhye3eY1es0ZzOrN9+M9L7eJdA5h5QaJt0dQftKBKAER0a9u2bV+58cYbUxJti0ajqV2YGd988436/vvvxTPnP4ifdL36mM5buGMFbhz7MK7o0gY9mjU+xVYmFsuW+Pe075Tf1xiPXvmfOpHru6toMz7+4XW5cts8o7fXrV7IyxMZhxBWkhlfl5fjlWCh2mjFhKtdksq7PV948pwKgiwZZUvKEJwalJVrK40W6UL+/hyXcVsnF441Fy5sMaastzFysSW/WGcbbo9bxRp2o0Cv68nToHWNXrdGc7qx5e/XRtmONmTmYKJt0dQftKBKAER0QX5+/odDhw4NJNoWjUZTe0QiEbz//vty78499O4N/xQd845t8ruxaBsufftu9GqRj8Ed6sfSKuWRKP4xZQa3KzgPtw/4VZ2purEjtBEf/fCaXLtjkdHP6+Y/5eZS2iGEFQCsiETweigovyovN9w5LplxU56R2mX/wr5WkYWib4pUaFqQDMl8ZTNBf73ISwWBY9eQUZsxdYMjrj5baxsul1tZDbpQSu/ryNuw3Ulfr0ZzOqGildj675tjUNLLeoKrqUW0oEoARNQ2JSVlzmOPPaY9VBpNPWHPnj0YNWoU53uz1Ee3vWIku/3HdF6wshiDRtzJDTI8uLV35zojLGqDvWXl+OfU73Bxl59gUNdbEm3OAWwLrsfE2a/KDTuXGuf53PzH3FxKPYyw2mvbGFNUpEYXFwl4hfQPyjCyLs2CiC8IzIpRvqIcoSlBWb6iwihII/nrXi7j7q4uHE/IY0wyvtoo8c6SmPxolW0YpktZ+Z0opdd15CvoWCPXrdHUZWJ7N2HX6F9tU5HyM9uNr6lzaEGVAIjIJ4Qoffrpp81E5wdoNJpTz7Jly/jjjz+ma9tdzH8dcuzelrAVwZXv3KsiqoQfuLC3cSptrKts3BvCq9/OwR0X/BZdmvdPtDk/YsveNZg4e7jcvGelcYHXw8/l5lDyYYRVTCl8XlaGYcFCLlQSZrdkNLi1AZmB/e3tUhtFM4o4ODUIiipcUkD460VeapV5fL9+SzKmb5IYtdSSE1ZaBhmmsvI6UErPa8nX9OiVJDWa05HK9XMR/Owfs2Rlqa76palVtKBKEB6PJ3jfffdlpKWlJdoUjUZzilBKYcqUKXLhgoXib4N+SVe3v/iYz5VK4ifjf6VW7l3Fjw/uaxj1+OHLgs3befz8ZfTIFf9GQXbdDHnctGcVJs4aJrcWrjUu9rn5mbw88h/md8bMmBcOY3iwUM4Phw1XgVdl354nklomHdCmcnUlglODsmxJmZGfQvLx7i7jkV7H57UCAFsxZmyWGL3UkuNX2AaTUFbuWUjucY3wt+hxUtet0dQlyhZ8hqJv3n5HRSvuSLQtmvqFFlQJwu/3z7/22mu7tmjRItGmaDSaU0BFRQXGjR2nKorL8NEtL4tmGccegcLM+PXkv8tPV0+jJwf3FV63Lgj65Yq16pvVm+npG0dSWlJWos05LBt2LceE2cPkjuAGcYnfjd/m5pHvCAJoayyGt4tC8sOSEsNMMWXKVVlG+vnpB4gmu9xG8ffFHJoShCqXuKAR4e8DPdQh9/CLPx8OqRjfb5UYs8yS45bZhoRgO7stkrpfRb6WvY5brGk0dYmir9+0S+d8+Awz/znRtmjqF1pQJQiv1zvywgsvvL1HD/10UKM509ixYwdGjx6NNulN5Pib/mO4zeNbfPfl2WPUv2e9TQ8P7E0ZyceWa3Wmw8wYN2exXLunjJ695V1xvPe0tlm3cwkmzBqmdhdtpsuTPPTrnFx4jyBWKpTEh8Ul/FooiLBgdvcLiLwb82B494f6MTPC68MITg3K0gWlRlYSyYe6uIxfnuOC2zx+IaSYMXubxJiljriKKWKZ3Zr93a4UvtZ9tbjSnHbs+fBPZeG1s+9n5lGJtkVTv9CCKkEQ0ZM9e/b805AhQ+r2rECj0RwXCxYs4EmTJtFdXa7F0wPuP+7zP1oxjZ/84kX6+Xnd0CQz/RRYePoilcLwb35QYSuJf339mwlfo+pYWLNjESbMekUVlmyjq5K89KvsHLiPYLdkxrcV5RgWDKq1sahwtfar3Nvzhbeh98B2YYniWcUcmhyEXWxRvwZC/fVCj+jR8Pi9VoAj1ubuUBi7NKZGL7UpLAkqswX7ul4h/O3O0+JKc1qw440HSqzCzZcz84xE26KpX2hBlSCI6KqmTZu+/ZOf/CT16K01Gk1dx7ZtfPbpZ3LVypVi2OXP0YUtjz8nevbWRbjjvSdxXY+zcHbjBqfAytOfiGXjn1Nnck5aO77/0v87LWb5zIw12xfig1kvq6KyXXRtkpd+mZ0N8ygiZU00gtdDITm1rMxwZblk+g25RqDHj1fbCG8KI/hlUJbMKTHSfSTv7WQav+vvhvcEvFZV9i7YqTB2maVGL7WoLAZwZnP2dr5MJHW4UIsrTZ1lyz9vrORoRTtm3pJoWzT1Cy2oEgQRdUhNTf3+0Ucf1aXTNZrTnNLSUowePVohIvnTW4cb+ak5x93H2sJNuPyde3Fem8a4oF3LU2DlmUNxZRj/mDITPdtcxted88BpU0qembFy2zxMmPWKKinfQzcm++jRrKyjCquQbWNscZEaWVQk2E3Ke1G6yLkyZ1/Z9SpUVKFkTgmCkwtVbE9M9MwT6v8GeET/pifmtaqyecluhXHLLPXOEouKoyBkNJHuTpcayWdfBCFOvG+NpiaptgaVj5lVou3R1C+0oEoQ8dLpZU8//fRpEbai0WgOzaZNm/Duu++iR34HNeq6v4kT+fe8u7wQg0fcxS1yk3F9j06njUBIJDuKS/Hfr77HVb0fRP/2VyTanOOCmbF8yw+YMGuYKq8spFuSffRwVtZRPT8xZkwuK8WwYFDtkja5zk5C3u355E7/ceR4ZFsEoWkhWfx9kZHsIXnXWabxhwFuJLtP/PuGmbFir8K45RaPXGyhsBJE6Y2lu9MQI/nsQRB1PK9Nc2YT3bkWe9797UYZKW+eaFs09Q8tqBKI2+0O3n///bp0ukZzGsLMmDVrlpo+fbp4rM9P8WCf20+on/JoJS4bOZSFGVb3nN+zXq41daKs3rUXb303H0MH/xntGnVPtDnHDTNj6eZZmDDrFa4MF+EnKX66PzPzqMKKmbEoEsarwaCcXVlpuBp6ZNZteUZy2+QftVUxhdL5pQhOLlTR7VFxdo5QL5zvFoNannzlyJV7Jd5bbqmRS2zsLGch0hpId4fBRnLXS7W40tQ65cu/RtGXwz+X4bJLE22Lpv6hBVUC0aXTNZrTk1gshgkTJsgtmzaLd675C/VsfPYJ9WNJGze/+6jaUrqJH73oHO2tPgFmr9/MnyxejSeuGU756U0Sbc4JoVhhycbvMGH2MI5GSvjOQJIYmp5xTLlKOywLI0Mh+X5JsWEkGzL58iwjY+Chz43uiiL0VUgVfVskfCbU7W0M8ecLPUj3nfzf3dqgxPsrLH5rkc1bS5Uw0/Kl2X6QkdLtcgiX56T712iORtG3I1Xp7PHPs5K/T7QtmvqHFlQJxOv1vnPhhRfepkunazSnD6FQCKNGjeIU+NSnt71qpPtPrK4MM+PhT5+X0zd+T08O6Svcps5FOVE+XbxSzdm0E7+/aYxI9p6+dX4UKyza8C0mzB7Odqyc705NEnempx+TsKpUChNLivm1UAjlUHCdk0p5N+XB9P/470rZCmULyxCcXCjDmyPGWZkk/9DfY1zTrmbWO9tQpOLiyuJNxUqYgVxpnHWRkdr9Cgi3XgZAc2rYM/65svD6ufcy85hE26Kpf2hBlUB06XSN5vRi7dq1GD9+PC5q3pdfvvwZOhmP0t9nvKlen/cePTaoD6X6vEc/QXNYFDNGfj9f7iix8fubxxjmaV4oQSmJBRu+wcTZw1lZlXxfIEn8JCPz2M5lxsyKCgwPBeWKSMRwt/SpnNvzha/Ad8j2sb0xhKaHVNHXIeEmqBtbCfF/F3qRk1wz3tLNxQrjVzrial1ICTM1S4q2FxmBHldDeLW40tQc24fdVWqX7L6AmecnygYiygXQgpm/j28PALCAmUuOct7VzDzhCMf7A1jOzMEjtOkAYDMzl52Y9Qf0lQmgPTN/ezI21Se0oEogunS6RnN6wMyYPn26mjVrlnju/F/g9q5XnVR/7y35gn/35Uu49/zu1CD9x2WwNcePLSX++9UsZZg5/OQ1w86IXDSpJOav+woTZ7/KQkb4wbRkcUt6xjGfvz4axZuhkPy8rNRwZbhk2nU5RlqftEO2ZckoW1KG4JSgrFxXabRIF/KZc1zGbWfX3PO+baUKH6yweMRim1ftlcKVmiFFmwuNlB5XwzxBT69GAwCsJLb8/RobSgaYubK2x48LkD4AmgHoBmA8gHUAfgpgGDNvirdbAiAUP+1FALcx821ENI6Zb6rWX1sANzHzs/HtZwGMY+ZV8e1xAPLizfOYue3BbY7D9hFxuwGgNYCz4n1XH3/6QafdCuDuExnvTEUH7CeWZXv27Dkjvvg1mjOVSCSCd955Ry6cuwCf3PrKSYupbzfOxdNT/0E39eqgxVQNYhoG7u7fUxSXbxVvfvmHM+JJoSEM9Gx9Ef542zi6tM/99K+yGPfduEW9V1x8TOe38HjwfH6+8XWLlvg5pVLZazuw6Z6Vate7u6DsA6tKk0FI7ZKKZr9qZrT+S2uUnpNJP5tmwfvXcnXT+EreUnLyVagbpQo83NtDi+5JEhsfTsaLvStEqy0fysKXb0Fo+O0y9NUbsCuP+CBfozkkdtFOkOkOJUJMxWEANoAYABV/f6h/NCuY+fz4z6Qj9OeO/xwOArAq/rO42v6RRHTdcRnO/LMqmwDMZObiQzTbVc3u85l5+/GMUR84veMiTn82RKNRMxwOw+c7dDiGRqNJHHv27MGoUaO4oS8bc+4dL5JPMv9jxZ51uHvCbzG4Y0uc1SC3hqzUVJHkceP+AX3opakz8Nnct3Bpj58m2qQawRAG+rQdQj1bXYRZqyfhb3PfxL+LSuVj6anGNcdQJTbNMDA0M0v8LCMTX5aViWFfBdXGyUFydUx2yq5nHThvc6W7kHNVjsi+IhvlK8rFZ1OC8r3/VhgFaSR/08tl/Lyr66QX981PEXigp4ce6Okx9lQoTFwVNt5c+LFc+PIEw5scsLnleWZq7+tgJh+7R05Tf7EKt4AMc2WixmfmEIBJRNQPQNMqsUR0wqtgtAHQ7qB9WUQUiIcPMoAH4ThGfHEPGQDccaIeIyJqBmD1YQ6nENGD8fdhZn4j/r4rEVnMvP5ExjyT0IIqgTCz8vv9a3fv3t2hadOmiTZHo9FUY+nSpfzJJ5/Q9WcNwf8NfuKkPck7SnfjxrGPoGuTXO7Xqqlea+oUkZnsx939e2LY9DHICTRCj9YDE21SjWEYJvqddRn1anMxZq38QrwwbwT+WVQqn8wIGJcHju7tdBFhSGoqhqSmisXhMF5bH5Qzn1xruPPdMvOWPCOlw4HrzJMgpHRIQUqHFMMusVE0o0g88GWQH/zKwiUFhL9d7KOWGScf6JKTJDC0mxtDu7mNwkqFj1ZFzRGLPpPzhn1seJJSpGrR3wj0vh5matZJj6U5M4kVbmYVC89NtB0ALgfQkYgMZpbxfc8T0bvM/PGhTiCi1wEcHPN6LYAiImrCzJvj+24CkAVgIoCZAJ6C4wWLAJgHoBBA9ESMJiIDwHMAnjxMkwiAL+Pv7Wr7GwLIBFDvBZXOoUowHo/ntQEDBvy8d+/eiTZFo9EAUEph8uTJctGiReIfg56iK886+Ql5SaQMQ976OacmMf+sXzcdal0LLNm6k8fOWUy/uOwlNM9rn2hzTgmWHcN3Kz/lz+e9TUmk5FMZAWNI6vGFke62LIwqLlJji4uE8Bky6dJMI3Pw4dfCYmZUrKpAaGpQli0tNxqkknyiu8t4qOfJe60OpijM+Hi1hRGLLDlrmzS8/mSpmvc1An1ugBnQHl7NfvZ8+Key8NrZDzDzO4myIe6dGgLgcwA3AHgMwPM4MIfq4FypUQfnUBHRUAASwKcAXoGTh/UYDspXOkReE+B4qLYcZNdZAF6Ob/6CmZcedDwZwP/ids6K7zs4h+sAu+P7nj3YpvqMFlQJhoh+3r59+39ed911SYm2RaOp71RUVGDs2LEqXFKBj255RTRNb3jSfUbtGK4f8wu1N7yTHxrYR681VYtMX7VBfblyPf3m+rcoI+XMnYDH7ChmrPiYJ81/h1IJ8unMNGNgSsrRT6xGRCl8UlrCw4NBFEPB1SMF+bfmk5l8+EAWu9xG8XfFHJwSBFdIXNiI8LeBHuqQW/PBLyURxidrLLy1yJIzt0jD60+SdtM+RqDPjXCl59f4eJrTi22v/KxMlu7tz8yLEjE+EbUD8CiA+5hZxqv7tQTQAgcKqo8B7IQjmFYA6F1dUMXFz+3M/Ot4+04AegNogB8LqlHMfFu17d8CGH88AoeI3ADeAfAcM6+otv9gQfVn7PeiMYCFAAoOtqk+owVVgiGi7unp6dMeeughXeJIo0kg27dvx5gxY9Auo5l878Z/GW7z5KubKVa4b+Iz8oft8+nJwecK09BiqjZhZnwwf5lcviNEz93yrnC7zuzy9FErjG+XTVSTF44R6YLk7zLTjPOPU1gxM2ZVVmJ4KCiXhMOGq5lX5dyeL/zNDp8/yMwIrw8jOLVQli4oM7KTST7U2WX8qp8L5il4gFAWZXy21sZbiyw5fZNteH0+aRX0NgLn3AB3ZuMaH09Tt1GxMLb+6yYLSiYxs5Voe6pDRC+imqA6xPEfeagO0+5ZnAJBdYTxDhBUx2pTfUbnUCWe5SUlJX7btmHqhT01moQwf/58njx5Mg3tdgOeOu+eGqu8+fzXr6iZm+fSE4P7ajGVAIgI13TtYATL58gXP/i5/O0NI89oD6HH5cNFXW4W/TtchelLP6RHF41FVrBYPpOdbvRLSj6mPogI5yQl4ZykJGNTLIYRwSB/8oeNMNNMmXpNtpFx7o+LRBAR/C398LcsMGSlRPHsYvHHyUF+5vsK6tdAqL8N9IjuDWru+y3FQ7ipgws3dXAZ5THGF2tt4+3FM+SXb31teD1eaRX0NAJ9boA7u2mNjampu8T2bIBw+zbIcFmdElO1wEUHhf01gVOuXZMAtIeqDuD1ejf/5Cc/KcjP12ELGk1tYts2PvnkE7lm9Rrx6uV/oAEtai6X8e0FE/jP01/Bgxf2opzUY5vMak4NUdvGv6Z+x2mpLdRDl/2j3ixVEY5V4OslH6hpi98VOYYhn8vOMHonHX90eamUGF9czG8UhcgyoDznp4nc63Ih3EcWp+FNYQS/DMqSOSVGuo/kvZ1M43f93fCap0bUVlqMyetsjFxiyUnrbMPj8ahYo24U6H0DefJanpIxNYmndO5HKJ7xzpsqFr4r0bZo6i9aUNUBfD7fhIsvvviqLl26JNoUjabeUFJSgjGjxygRY/701uFGbkrNVRCbuu473P/Rs/hJ385olasrk9UFSsMR/GPKDO7c/GLc1P/RelVlMRwtx7Ql76uvlowX+aYh/5idYXT3H7+wspnxdXk5XgkWqk1WTLjOSlJ5t+cLT67niOepqELJDyUITi5Usb0x0TNPqL9c4BHnNjl2r5VixsNfRLB4t0KzdIE3r/DCEIRKi3HnR2HsKGN0zjPw7yFeTNtg4zdfRaAYKEgl+cU6adgQbDbridTe15G3QdvjvnZN3WXvxBcqKld/9xAzv5loWzT1Fy2o6gBE9ESPHj2ev+SSS2puSXqNRnNYNm7ciHfffRd9GnZWb1/7f6Imw8AW7VyJG8Y8jMs7t0bP5jqfoy6xq6QM/572HS7rMRQXdDqutS/PCCqjZfhy0btq+rIPRUPTlH/KyTS6+E5sbbUVkQheCwXl1+XlhjvHLTNuzjVSOx89FTiyLYLgtKAs+b7YSPaQ/Hl703jufDeSj+LtmrzOxrwdEk/39+CZryPo1cjAJa1c+M8PMeSnEK47y4Whn4QxtJsbf58VxYgrffj3DzFc0MzEt5ttJLmA6Zul/Hi1bbhcLhXL70ypva4jb+MzswJkfWLbyz8tk2WF5zLz4qO31mhODVpQ1QGIaGB+fv74oUOHHl+9W41Gc1wwM77//nv1zTffiCfOuQv3976lRvvfVLQdl759N3o0y8OQTm1qtG9NzbB2dyHenDkPd130HDo06ZNocxJCeaQEUxeNU98u+0g0cRny+Zxso+MJLi6/17YxpqhIjS4uEvAK6R+UYWRdmgVxlLA+FVMonVeK4JRCFd0eFZ1zhPrz+W4xqKXrkO1/My2CWzu60D7HwJztEpPW2fj9eR7c92kYT/f3oFGqwPvLLZREGd9ulvj3EC9emhXFxS1MfL1J4rf9HS+aJRlfb5IYtcSSE1ZZhjBMZeV1opRe15KvydkndA80iUNFK7H13zfXyYIUmvqFFlR1ACLKMk1z+29+8xv3SayqrdFojkAsFsOHH34ot27eKkZd+1fq0ahjjfYfqizGoBF3cl66G7f16aL/Iddh5m7cyhMWrsDjV71CDTObJ9qchFEWLsbkBWPkdys/MZq5XPLF3GyjrffEKiFGlcLnZaUYFgxyUEm4uqUg/7Z8MlOPHtYX3RVF6KuQKvq2SPhdULe3McSfL/QgzbtflA39JIw/DPAgL1lgbVBi2DwLfx/kxX9+iMFtAPd0d+MXn4fRPsdA/yYG/jwjhm75ArsrGJe0MvHRKhttswTu7rY/EMRWjG82SYxeasnxKy2DhKms3PaU0uNa8jXvekL3QVO7RLYuw94P/7RKhsvaJdoWTf1GC6o6gtvtDt53330Z6enpiTZFoznjCAaDGD1qNKcKv/r0tuFGmq9mVykIW1Fc+c69KqyK+cELe9ebogenM18sXS2/X79N/O7GUZTqr9+fu6WVIUxaMErOWvWF0dLtki/kZButT1BYMTPmhcMYHiyU88Nhw9XEK7NvyzOSWh49Z0vZCmULyxCcXCjDmyPGWVkk/3iux7i6nQtPTIlgaDcXWmcamLdDYvI6G0/39yBiM+7/LIIdZQotMwSGtDRxaWvHyzVzi41tpYyvNtoYfpkXD30RwQsDvUh2//h5h1SMmVsccfX+CtuQECxz2rG/+9UiqVWvE7oXmlNP6dyJKJ4x6g0VC/880bZo6jdaUNUR/H7/5MGDB1/cqVOnRJui0ZxRrFmzBh988AEGtTiX/3vZ76imy2ZLJfGzD55Sy/as5McH9zVOxbo7mpqHmTF69kK5KRjGszePNcwaWHfsdKe4ohBfzB8p56yZarRxu+QLuTlGC8+RC04cia2xGN4qCskJJSWGmWrK1KuyjbTz0nAs/wZje2MITQ+poq9Dwi2gemVCDGhq4vfne/Hc9CguaGagelELWzF+9lEEr13uhdckSMV4fEoU/xzsxeVjK/HJzX7c+2kYLw70Is17ZAeyYsb3WyXGLLXkuGW2YTOxzGkDf7eryNeqzzHZr6kd9k74c3nlmu8fYuYRibZFU7/RgqqOQESPdunS5c9XXHHFmb3ypEZTSzAzvvrqKzXnhx/EHy94BLd0vvyUjPObKf+QH6+cSk8O7iu87kPnf2jqJrZUeHn6LKU4nZ+6/nXtWYxTVL4Xn897W85bN804y+1SL+bliibuExec5VLiw5ISfj0URESA3ecGRO4NuTC8R7/lLBllS8pQOKlQVq6pNHwmcH4TA4/18cBtAEkuwkOTImAGnj7Xvc87NXxeDH0LDHTIMfDq/BjeWmThnMYG/nbx8X3FKmbM2e6Iq7HLbCMiiVVWS/Z3vVL42p6rxVWC2fbyT8pkWbAfMy9JtC2a+o0WVHUEIuqRlpb25cMPP1yzsUgaTT0kHA7jvffeU6E9hXj/hn+Ls3JPzRo0w38Yq176/i16eGBvykg+sWppmsQSjln4x5QZ3DinCw8d9Ec9O65GqGw3Ppv3llywfrrRweNWL+bmiMYnIawkM76tKMewYFCtjUWFq41f5d6eL7wNjk3kWCELoW9CquirkDAkq6ubC/rrRV5qlFo7vzZmxvydCmOWxtSYpTaVWwAym7O3yxXC336AFle1TLWCFH5mthNtj6Z+owVVHYGIXIZhlD3++OMe3wlWW9JoNMDu3bsxatQobpyUpybe8rLhd58ap+8nK7/ixz9/ge7q3w1Ns+p3Ds7pTqiiEi9NmYl+7a/Flb3uTrQ5dY7C0p34dO6bcvHGmUZnj0u9mJsr8k9CWAHA6kgEr4eC8svycsOV5ZLpN+Yage4HFrplxdg5eiciWyNwZ7vR8K6GIEFgxdj7yV4UTiqEiig0TCN5V0fTmLZRwhSEj27yI+AlPPxFBH+72AOXUfM1YpgZi3YpjFtmqXeWWFQaAyGjqfScfZmR1OlCCHHsa2xpTozwxgUo/PgvS2S4TJdn1CQcLajqEH6/f+7VV1/dvVWrVok2RaM5LVmyZAl/+umndFP7S/nPgx47ZZX25mxbglvffRzXdm+HLgUNT9UwmlpkW6gEL389C9f3ewx92g5OtDl1kr0l2/HJnDfl0s3fG908bvVifq7IMU8uzDVk2xhbXKRGFhUJ9pDyXpQucq7IgTAFypaWIbwxjJwrcrB7wm74m/uRcnYKVFRh2xvb0HhoY8gKiaIZRbzn4z1kELhzJvCTsz2Un0xI8xIubH7qhQ0zY9me/eIqGAZRRmPp7nSpkdx5kBZXp4iib96WpXMm/JWl9etE26LRaEFVhzAM4099+vT51cCBA/Wnr0ZzHEgpMXnyZLlk8WLxzyFP02VtB5yysdYFN+Pykffg3NaNceFZpyaUUJMYlu/YjVGzFuL+S/6KVg30Q+/Dsbt4Kz7+4XW5Yusco6fXrf6clyeyzZP72ooxY1JpKYaFgmq3tMnVJRlmmkkZAzLgbehF5YZKlC8tR86VOSiZW4KKVRWIbo/CleVCgzsaYPeE3fA08CA0Nagi26Mi2QX+43keeqinq9ZD8VbslXh3maVGLrFpdwWTSG8o3R2HGMmdh0Do4ic1xs63Hi6J7V5/AzNPSbQtGo0WVHUIIro4Ly/vvXvuuUcv8KvRHCPl5eUYO3asipaG8dGtr4gmaQ1O2Vh7yoMYPOJObpaTjBt6dtJrTZ2BzFi7UU1aupaeuu4Nyg5o7+OR2Fm0CR//8LpctW2+0cfrUX/OyxUZJymsmBkLw2EMDwXldxUVhreBR+b+pIFhBkyEvg4h/+Z8FH5RCKvYQv7N+QhODYJchJSzU7B7/G64MhyPmayUXPxdMcFmvriZwN8Geqh9Tu0/q1xdKPHeckuNXGJjexkLI5AvzQ6DjJRul2txdRKwHcOWl26woOxMZi5LtD0ajRZUdQgiSjUMo/Cpp55ymSf5paTR1Ae2bduGMWPGoENWS/Xujf8ULuPUVdmriFXispH3MBkV6p7ze+mKcGcwExYsk4u3FdIzN48RPndyos2p8+wIbcRHP7wq125fbPTzuflPubmUVgPfYb/ftROWYjmlvMyAT0ijlc8oeLgAoakhuHPdSO2ciuiOKIpmFCHvxjwAQHRPFGULyxDbE0PujbnYPXY3YsGorFhZaWQnk3yki8t4sq8LiVjeYH1I4b3lMX5rsc1bSpQwA3nSaH+xkdrtCohTlOt5pqIX9NXUNbSgqmP4fL51t9xyS4vGjRsn2hSNps7CzJg3bx5PnTqV7u1+E37Z/9QWErCVjVvefVxtLN7Aj118jqGreZ3ZKGa8OWOeLKwAfn/TaP37Pka2Bddj4qzhcsPuZcZ5Xjf/MTeXUk9CWH1RWordto3r09Lw2I7tvCwSQUww01l+4cp0oeEdDVE0owgAkH6uUxhm59idyL0+F9uGbUOjoY0QnBJEcqdkuLPcKJ5VzMEpQchiC+c2EPzXgR7RvUFiHl5uKlZ4f4XFby2yeEOREmZqjjTaDTRSe14F4dYVQ49G8XdjVens9/+jrOgjibZFowG0oKpzuN3u4eedd97dffv21eFEGs0hsG0bH3/8sVy7Zq1444o/Uf/mPU/peMyMxz77s/xyw3f0yyF9hVt7j+sFli3x72nfKb+vMR698j9aUR0HW/auwcTZw+XmPSuNC30efjY3l5KN43fqWsz4zc6d2GNbOMvrRT9/ElZFo/iqolwuDocN8gn4WvlR8FCBU8RiURkggJROKShbVIY9H++BO9eNxvcc+IAyvCmM4JdBWTKnxEj3kby/k2k83d8Nr5mYX/PWEoXxKx1xtTqohCslU4q2A41Az6shvNpDeih2vvNEaWzHqtuY+ZNE26LRAFpQ1TmI6MbmzZu/dvvtt6ck2haNpq5RUlKC0aNGK9MCf3rbq0ZOcuYpH/OlmSPkq3PHiUcvPocCfh2WU58oi0Txjykz+KyC83D7gF/ph1zHyaY9qzBh1jC5rXCtMcjn5t/n5ZH/KN4+xYw/79mN1dEoGrlc+FNePgwihJXCb3ftxB7bRluPFzempeHFPbvVrMpKIVzEeT9rQGk907Bz3E40uO3Y8ihlRKJ0TimCkwtVbG9M9MoT6i8XekS/gsQ9NNlRpvDBCotHLLZ5xR4p3CnpktpcYKT0vBamXy9TCQAsbWx56XoL0spl5qJE26PRAFpQ1TmIqJHb7V771FNPeYn097dGU8WGDRvw3nvvoW+jLmrENS+K2gjDGr90Ev9m6j/o3vO7o2G6rhVTH9lbVo5/Tv0Og7r+BBd3uSXR5pyWbNi1HBNmD5M7ghvEJX43fpebR97D/PudWVGOZZEI7s3Mwn8K96KT14fzkpMxqiiEbNPEoJRUPLNrJ65PS8NboRCezM7Bb3ft5EXhMFkG2H9OgBrc0QDiOL1Nka0RBL8KypLvi41kD8m725vGs+e7kexOnHNyV7nCxFU23lxoycW7peFJTpNodb6R2vs6mElpCbMr0UR3rMbu936/SUXKmyXaFo2mCi2o6iAej2fPz3/+8+zs7OxEm6LRJBxmxnfffae+/fZb8at+d+OenjfVyrgzNs3DnR/8Gjf16oAODfNqZUxN3WTD3hBe+3YO7rjgt+jSvH+izTltWbdzCSbMGqZ2F22mK5I89OucXHgOElYv7d2Ly1JT0crjwZJwGDMrKnB/Vhae27UL92RmIs/lwqSyUpRLhXnhSvwmJxdvF4XQy+/HuKJirLOiartlkatTMvJuzyd35vFV0lMxhdJ5jtcqujMqOmcL+cL5buPilqeu4M2xsLfCEVcjFllywU5peJJTJbfob6T2vh5myqn31NclSn74gEu+G/uqioXvTbQtGk0VWlDVQTwez8gBAwbc1rt3b+2i0tRrotEoPvzwQ7l9yzYafd3fRLeGHWpl3JV71uOqUffjovbNcG5r/RBUAyzYvJ3Hz19Gj1zxHxRkt060Oac1a7YvxIRZw1Rh6Ta6OslLv8zOgTsurJ7ZtRMPZmUj2zSxKRbDu8VF+FVOLkYVheAiwo1p6fjT7l1o6fGgu8+PV4NBtPd6EZQ2+iclY1p5GVxE2BCLyZkVFYa7gUdm3pJrpLQ//ij66M4ogl8FZfGMYsPvgryjrWE8f4EHad7EptQFKxU+Xu2IqznbpeFJSpGqeT8j0OcGmKln/oPY3WN/UxrZsuQuZh6faFs0miq0oKqDENG1BQUFb/7sZz/TAdOaekswGMSod0ZxmpmsPr1tuBHw1k5a4c7SPRg04k6c1SiDr+7aXj/U0OzjyxVr1TerN9PTN46ktKSsRJtzWsPMWL19ASbMekWFynbRdUleejI7G/8oLMQNaWlo6nZjWcTxUN2bmYWoUvjD7t3Ya9socLtwblIyzkt2CjbMr6zEbtvGD5UVeDY3D8/v2Y1Hs3NQJiXeKQqpd0uKhfAbMunSTCNzUOZxL/SrbIWyBWUITimUkc0R46wsIf/U321c2TaxXisAKI4wPl5t4a1FlvxuqzS8/iQpm/U1An1ugCvtzPOss5LY+tINUbajTZh5d6Lt0Wiq0IKqDkJEaYZh7P7Vr37ldrkS/4Gt0dQ2q1atwoQJE3BJy/P4P5f/rtZETWm0HENG3MVJfsV3ndtdV3bTHAAzY9ycxXLtnjJ69pZ3hVsvzHrSMDNWbp2LD2cPU6Xle6inW1B3nx93Zmbif4WF6OX3o7t/fxlxmxlP79qJP+TmwSMEJDP+sncPfp2Ti/u3bcXLjRrj2V278Fh2NlLjlQXDSuGTkhIeHgqiFApmrxTKvzkfZvLxF5+I7Y0h9HVIFU0PCbeAuqmlEC9e6EVOcuI/LkqjjE/X2HhrkSW/3WwbXr9f2k36GKm9r4c7s1GizasRIttWYM/45zaqSHnzRNui0VRHC6o6is/nW3zttdd2atmyZaJN0WhqDaUUvvrqKzV3zlzx/IWP4qazL621sWPSwvVjHlK7K7fzwwP76LWHNIdEKoVh039QEZnEv77uTf13UkMwM5Zv+QEffP8yh8p2UY5BuDg5BecmJ8NNBJ8Q+PPu3WAA92Rm7vNOvVtchK4+P1p5PHivuBgTS0rQ2efDL3NyDjnGrMpKDA8F5ZJw2HA186rcOxoIX1Pf8dsrGWVLyhCcHJSV6yuNlukkn+nnNm7tWDdEdnmM8flaG28vtuS0Dbbh9XmlVdDbCPS+Hu7sJok274Qp+uZtWTZ34j+VHXsi0bZoNNXRgqqOYhjG77t37/70kCFD6sans0ZzigmHw3j33XdV8d4Qxt/0H9E2u/YeQDIz7vvoGTlr6zz65ZBzhWnoSbLm8EQsCy9Nncl56e35vkte1H8sNQgzY+nm7zFh1jAOh4v4jlS/uD/j+MP0jsamWAxvhoLyk9JSw5VmysC1OUZ6v/QT6ssKWQh9E1JFX4WEIVld3VzQXy/yUqPUuvGnURFjTFrniKupG2zD4/FIq3FPI7X39fDknl6Onu2v3VNqh7ZfwczfJNoWjaY6WlDVUYioeyAQ+OqRRx7R61Fpznh27dqF0aNHc5PkfDXhlv8ZPlftrvf0/NevqNGLP8Ljg/qKZK9+hqE5OsWVYfxjykz0bHMZX3fOAzrXroZRrLB440xMnD2Mo5FSviuQJO5Oz6hxYVUqJcYXF/MbRSGyTCjPeWki97pciBMol86KUb68HMHJQVmxqsJoki7k071N487Orhq3+0QJW4wp622MXGzJL9bZhtvjVrGG3SjQ63ryNKjbxVZkeRG2DbszAmmlMrOVaHs0mupoQVVHISJhmmbxgw8+mBII6PVvNGcuixcv5s8++4xu7Xg5//GiR2p9YvrOwon8p69fxgMX9KTcgH5+oTl2dhSX4r9ffY+rej+I/u2vSLQ5ZySKFRZt+BYTZg9nGSvnu1OTxM/S02tcoNjM+Kq8DMOCQbXJiglX+yTOv70BuXNO7AGLXWIjNCPEoakhiJjCpU0If73IRy0y6oawAoCozfhyg+O5+mytbbhcbmU16EIpva8jb8N2iTbvR5QvnYair16bIsNlgxJti0ZzMFpQ1WF8Pt/EgQMHXtmtW7dEm6LR1DhSSkyaNEkuXbJE/PuS39Ilbc6vdRumrZ+Feyf+Hj8552y0yjvzyw1rap7Vu/bire/mY+jgP6Ndo+6JNueMRSmJ+eun46PZrzLblXxfIFnckZFxSsZaHongtWBQTq8oN9y5bpl5U56R0vnEHrYwMypWVSA0NSjLlpYbDVJJPtndZfyiZ93xWgFATDK+2ijxzpKY/GiVbRimS1n5nSil13XkK+iYaPMAAHs+/FNFeO3sR5j59UTbotEcjBZUdRgiur1ly5Yv33rrrcmJtkWjqUnKy8sxZswYFSuL4JPbhonGgfxat2HxzlW4fuxDuOzsVujVvKDWx9ecOcxav5k/XbwKv7zmdcpNb5xoc85opJKYt24aPpr9GgsZ4QfTksUt6adGWO21bYwuKlKji4sEeYX0D8kwsi7NOmEhZJfbKJ5ZzMGpQXCFxMDGhL8N9FD7nOOvNngqsSRj+iaJUUstOWGlZZBhKiuvA6X0uIZ8zbomxCZWElv/eWOUrUhLZt6WECM0miOgBVUdhohyTdPc8tRTT7mNePlXjeZ0Z+vWrRg7diw6ZrVW7970kjBF7U8mNhfvwCVv/RzdmuXi0k5ta318zZnHp4tXqjmbduL3N40RyV69hOCpRkobc9ZO5Y9/eB2miqmH01ONG9LSTslYUaXwWVkphgWDHFISru4pyL81n8zUE/vsYmaE14UR/LJQli4oM7KTST7SxWU82dcFsw55rQDAVowZmyVGL7Xk+BW2wSSUlXsWkntcI/wtetSaHZFtK7Fn/DObVKRCr7SuqZNoQVXH8fl8626++eYWBQX6Cbrm9IaZMXfuXP5y6pd0f89b8MS5dyXEjqJwCQaNuJNzAibffk7XujV70Zy2KGa8/d18ubPUxu9vHmMk4kFBfcSWFmavnsyfzn2DPMqWj6WnGlefImHFzJgbrsTwYFAuCIcNVxOvyr4tTyS1TDrhPmWlRPGsYg5ODkKWWDi3oeC/XegR3RrUvb8fqRjfb5UYs8yS45bZhoRgmd2G/d2vFr6WvU5pCGPRtyNl2ZwJ/1J27PFTNohGcxJoQVXHMU3zL3369Hn0wgsvrHufrhrNMWJZFj7++GO5fu068cZVf6ZzmyYm1yRsRXH1qPtVuQzyLy7so92+mhrFlhL/+WqWMs1cfvKaV/TfVy1iyRhmrfyCP503gvws5S8zAsZlp7Cg05ZYDG8XheSEkhLDTDVl6tXZRvp56SA6sbo6zIzIpgiCXwZlyZwSI8NP8v6zTeM357rhNevecx/FjNnbJMYsdcRVTBHL7Nbs73al8LXuW+Piavtr95baoW1XMvP0Gu1Yo6khtKCq4xDRuenp6Z899NBDuvyY5rSkuLgYo0eNZrdtqM9uf9XISjqxtV5OFsUKd37wa7Vk9zJ+fHA/o66F1mjODCqiMfxjygxu2aA3fjbwd7qcei1j2THMXPkJfz5vJKUQy6cyAsbg1FMXglkuJT4oKebXQyFEBNjTPyByr8+F4T1xPS0jEiU/lCA4OaiswpjonS/UXy7wiL4FdfO5KjNj7g6FsUtjavRSm8KSoDJbsK/rFcLf7ryTFleyogjbXtHl0jV1Gy2o6jhEZJimGbrvvvtSM05RRSON5lSxfv16vP/+++jfuLt6/ernRSKrWv12ykty4sop9OTgvsLrdiXMDs2ZT2F5Bf45dSYu6HQrLul+R6LNqZfE7ChmLP+IJy0YRanE8unMdGNgyql7LimZ8U1FOYYFg2pdLCpcbfwq94584c0/uTX1IlsjCE4LypJZxUaKh+Td7U3jufPd8J/AOlm1ATNjwU6FscssNXqpRWUxgDObs7fzZSKpw4UnJK7Kl0xB0VdvTJaR8sGnwGSNpkbQguo0wOPxvHHuuef+tF+/fnXzE1SjOQhmxowZM9TMmTPFb869Bz/vcUNC7Xl1zjj1j+9G0EMDe1Nmsj+htmjqB5uDRRg2/Qfcev6v0L3lhYk2p94StcL4dtlENXnhGJEuSP4+M8047xQKKwBYHYng9VBQTi0vN9zZLpl+U64R6Hpy4YcqplA6rxTByYUqujMqOmcL9eIAt7ioRd19OMTMWLJbYdwyS72zxKLiKAgZTaS706VG8tkXQRxjnuHusb8pi2xZci8zjznFJms0J4wWVKcBRHRhVlbWhw888IAuHaWp80SjUXzwwQdq59YdGHv9P0TnBoldIPKzVdP50c+epzvP7Ypm2drLq6k9Fm/dwePmLKFfXPYSmue1T7Q59ZqoFcbXSz9UUxeNFdlCyN9npxv9kk7tiiRB28bY4iL1TlGRYA8p30UZIvuKbIiTzImK7owi+FVQFs8oNvwuyDvaGsbzF3iQ5q27z1yZGSv2KoxbbqmRiy0qrARRemPp7jTESD57EIR56AWUVbQSW/9zawzSymbm0lo2W6M5ZrSgOg0gItM0zaIHHnggOe0UVS/SaGqCwsJCjBo1irNcAfXxrcOMVG9il1Cbu20pbnn3MVzbrR26NGmYUFs09ZPpq9arL1duoN9c/xZlpOQm2px6TzhWga+XjFfTFr8nckxD/iErw+iVdOJV+o6FGDMmlZZiWKiQ90gJs0sy8m/LJ1fayXmXlK1QtqAMwSmFMrI5YpyVJeSf+ruNK9vWXa9VFSv3Sry33FIjl9jYWc5CpDWQ7g6DjeSulx4gripWfIPQ1FdmyHBZ/wSaq9EcFS2oThM8Hs8755133q3nnHOOTnLW1ElWrlyJiRMm4rLW5/O/Lvttwv9O1we34LKRQ9GvdSMMPKtVos3R1FOYGePnLZUrdhbRc7e8K9yuk8up0dQMldFyfLX4ffXV0vGigWnIP2ZnGN38p1ZYMTMWhMN4NRSUP1RWGu7GHpl9a76R1Obkx43tiSE0PaiKphcJj4C6uZUQL1zoRXZS3fVaVbE2KPH+CovfWmTz1lIlzLQ8aZ41yEjpdjkKP/5LeXj9nEeY+Y1E26nRHAktqE4TiGhQTk7Oe/fdd58O+9PUKZRSmDZtmpo3d5544aLHcEPHSxJtEvZWhDBoxM+4SVYSbup1dsLFnaZ+oxTjtW/nyJKoC7+9YaSRyOIsmgOpjJZh6qJx6ptlE0Qj05R/zMk0uvhOfZ7ldsv6//buOzyKcm0D+P3M7G4qoQVClSK9KYI0Gygq9q7YKyjY6zkePR7LsfejB0ERFRFBQRAFQUSQIlV6r6G3VJLtO/N8f+xyvhipIcmk3L/r2ovs7uzMvSpx75133hdfZGVZY3NzTLOKaSVflmrWOK/GCc+Ip5Yib1n0rJVvk99sXkOs58/wmDe2P/SQurJmc7YdK1dhTc+xDRHD8oftOqqa4XQ2oiNhoSonRMTtcrlyHnjggcSqJbi2BtHx8Pl8GD16tJ2bkYPv+n5gtKjl/CL2vpAflw7vb6vpxX09u/KTK5UJwUgE70+do9VSTrYfuvQdrlFVxuT7czF16df2zFUTjEZul/VK7VSzXUJCiR/Xa9sYn5ujn2RlwSu2enpUNdJuSIMr8cSnSA9nhZH1W5adNS3LcKvaVzUx5I3z46VBSvn4tTh0cQhPTg2szvYrL0CkMo+FqhyJj48f1bNnz+u7devGb9zJcbt378ZXX32lTVMa2N/d9KEZ74pzOhIidgQ3j37c3pyzWR+7oAfPBFCZcsAfwDs/z8KpTS/Qvmc/yt/jZVCePxtTFo+05qz50WzqdluvptUyW8WX/DBNWxWzvF4Mycq01gYDpqtZgl3ntnpGfIMTP7baivyV+cj8OdPyrvOajaoZ1jPdXOZdp7qLfQHe4nTVaJ93/NrI46o6xOksREfDQlWOiMglME6U7AAAaJZJREFUdevWHdm/f38O+yNHLV26VCdNmiS3drhCX+j9UJn4YKiqePyn16ypG2fKUxedaXhcZXMRTKrc9uTm4YNpc3Dp6feiV4drnI5Dh3HAl4XJi0dYc9f+ZDaLFasWpVCsAGBDMIhhWZnW5Lw8013DbVW7rrZZrVu1Ytl3OCeM7FnZdtYvWWKEbFzSSPD2BQnSpHrZKlb+sKLGG3nBQAQNVXW/03mIjoaFqhwRkTjTNLMffvjhhColvI4G0aFYloVJkyZZq1auMj685Dnp0+IspyP9z/tzvrAHLxgpj1zQXaollvxQHaKi2rA3A8NmL8Ld57+Ado26Ox2HjiDHm4Gf/hhuLVg/1WzpcVuvpdU2m8aVztn4HMvC6Jxs+7OsLMP2iB1/bnWj9tW1T3jadSB61sq7zousqZlW3op8s16KWE92dpsPdikbZ62+WxPGPRP8C7P82sXpLETHgoWqnImPj//uvPPOu/L0008vE2cFqPLIy8vDyJEjbcsb0gk3DzYbVK3jdKT/Gbtyij7989tyb8/OaFCd1xhS2bdwy3Ydt2Q1Hr/yI6lfs6nTcegosvP3Y9Kiz61FG38123rc9qt10oxGntKZ6CGsiql5eRicmWHvjETE3SEJdW6rK54axXP8SF4E2bOzNWtqFuC30LuB4O3z46V1Lecu9bvsa5/3x/WRR1X1E8dCEB0HFqpyRkSurFev3hf9+vXjsD8qNdu2bcOor0fh1LTW1sjr3zJdx7jCfWmYs/UP3DHm7+jbtR3a1S87JY/oaH5asc6eu2kHnuv7lZGcUM3pOHQMsvL2YuKiz63Fm2aY7eM89qtptY2GpVSsAGBZbNr1OV6v6akXZ9W8Kc2s0rZ4RqyoKnwbfcicmmnlLckzayeL9chpbvOJHm64SvGsVW5AkfZWXjBooa6qZpfagYlOAAtVOSMi8S6XK5Oz/VFpUFUsWLDAnjZtmvFQl1vwyJl3Oh3pT9bs34QrvxyI89o0xjkt+S0/lS+qihHzllhbM/3y/I1fGy5X+ZjamoCMA7vx48Jh1rIts81T4zz2a2m1jbqlWKz2hMP4MjvLHp2bYxiJppV0aU2z5gU1i224nuW1kDM3RzN/zoSVG8bZ9Q19q3eccVrdkv8ybdiSEB7/OfBLtl/PL/GDERUTFqpyKC4u7tMePXrcfs4553DqXSox4XAY34//3tq8abPx2VWvyhmNTnM60p/sPrAPF35+N1rXq6ZXd2rHIbBULkUsG4Omz7Vtqa5/v3Yof6eXM/tzd2LCgk+tlVvnmp3jPfarddKM2i53qR3fb9uYkJurQ7IykQcb7m4pUufGOnAlFU/xUVUE0gPI/CXTyl2Qa9ZIEmtgB5f57FkeeIrhWq5D6TbUmzd/p3WXqo4pkQMQlQAWqnJIRLokJyf/+thjjyWJ8HMkFb/s7Gx8NeIrjbfd9o+3DDFTk6o7HelP8oJeXPz5PRofH9Z7zj7d+SuoiU6APxTGOz/P0oa1O2r/C1/if8/l0N6c7Zgwf6i1evsCs2u8x365Th2jVinONKqqmOvzYXBmhrUiEDA9TRPs2rfVNRIaFd8EPVbAQu78XGRNybTDmSGjax3DfuPcOOOMk4rvfe44YKP5B/m+QAQ1VTVQbDsmKmEsVOWQiEhcXFz6jTfeeFKjRo2cjkMVzKZNm/DNN9+gV6Mu9sdX/tsoCzM+FRSywrj+64ftPd4d+nDv7lxriiqELK8P7/48G2e2vQZXdO3ndBwqot3Z6Zgwf6i1bsdis3uCW19OqyM1SnkJhy2hID7LyrJ+OHDAdFdzWVWvrW1WP6N4vxQLbI+dtZqbY1aJF6t/O5f5/DkeJHpO7Pfxa7OD9iuzgl8dCOptxRSVqFSwUJVThmE81a5du+evvvpqzg9NxUJVMXPmTHvOnDnGM2ffh7s7X+d0pL9QVQyc8Lz1+7aFeLLPmabbxRFSVHFsz8rBoOnzcP2Zj6F7qz5Ox6ETsDNzM76f/4m1cfcy86x4j76UlibVSrlY5VoWxuTk6KfZWRJxwY7rWc1IuyYNxgmWnoLskI3chbnInJJph/YEjY61Dfv1XnHGeU2P/72qKpq8n5+/NVcvUtXZxRaSqBSwUJVTIlLX5XJtefLJJ+M8pXghLFVMwWAQ3377rb131x6Muu5d45S6rZyOdEivzhhif7l0HB6/sIeRHF86a8EQlaZVu/ZixNwlGHjxm2he7xSn49AJ2pGxEePnfWxt3rvS7BkrVlVKuVhFVPFrfh4GZ2baW8Mhw902SevcVk88tYr3s0NwVxCZ0zOtnFk5ZqIb1h2tTPOlc+NQLf7YCtzi3RbO+dy7Lz+EOsoPp1TOsFCVYwkJCTMuvPDCc0499VSno1A5tn//fowYMUJre6rb39/8kZkSn+x0pEMasfR7fenX/2LguV2kTlUubE0V16wNW+zJKzbI09d9JqkpdZ2OQ8Vg2/71GDd3sLV1/1qzd0KcvlCnjiQ5MFx5ZcCPTzIzrd+8XtOT5rFq3ljHrHJK8f4+tcM28pbkIXNKhh3YFjDaphrWv8/xmJe3PPJkHQMn+oPDloTfCkT02WINRFQKWKjKMRG5pl69ep/169ePny6pSFavXo3x48fjypa99Z1Lni6zM5xM3zQP/cf/E7f2OAUt69RyOg5RiRu3eKW1bEeG/OvGkUaCp2x+yQEAq7bNx09/fAlDDNzS6ynUrtoAQHRa8bG/D0KfTregUa2W2JW1BaNmvQdDTNx74YtIiEvGmDkf4qpu98E0y866diUtfd9ajJs72NqRscG8MMGjz9WpI4kOFKv9kQhGZGfbI3OyDYk3rMSLa5ipF6cW27TrB4X2hZA1I9POnpFtxBmwb2xuGK/1jkdq4p+PE4goUt/IC3jDaK2q6cUa4jiISBqAk1X199j9XgAWq2ruUV53laqOO8LzZwNYpaqZR9imHYCtqppXtPR/2lcygA9V9Y4TzNQSQK6q7jnCNkf9ZyQiVQGcpqrTjyX/kYhIE1XdcpyvSQbgV1WrwGMNVHXHieb53/5YqMovEYlzuVyZAwcOTKpevWzNwkZlm23bmDp1qrX4j8XmGxc8iWvaXeh0pMNavmcdrh35IC7u0BzdTz7J6ThEpcJWxbBZC+0Mr+hzfb8qk5OvhMIBjJjxJm4/9+m/lKJPp74Al+lBz/ZXo1Gtlhgz5784t8O1SN+3BtHZaQWJnmS0bFC2lmMoLZv3rMK4uYPtXVmb5ZJED55NqyPxDvw7Dto2JuYdwODMTM2yLbhPr4K6N9cVV5XiLblqKfKW5SHz5wzLt8lvtqgh1gtneswb2kWHHX69IoyBk/xzs/3ao1gPfIxEpCaA7gCaAOgEYAyAjQDuADD4YMkTkeUAsmIvew3ALap6i4iMUtW+BfbXCkBfVX0+dv95AKNUdW3s/igAB1eir6OqrQpvcxzZ74jlBICmAM4BsB8FClWh4zUH0BjAMwePJyJ1AIwCUA1APIA9AB4B0A3AWlWdUWCbqgCSAOyKbdO30D+jQQDaFMhzduzn+1T177FtagD4rtBbqQPgQVWdGtumPYB3AXgAnARgGwAFsF1Vb4ltUw3AagDrC+1roKquFpHzY++zMYB9AHwAZgAYAeDfB/+dFfpn2A3AAgA2gMmq+hqOQeX5WqgCUtWgx+MZuXTp0rt69erFq/PpmPh8PowaNcrOy8qVKbd/imY1y+5MkdtyduHGUY+ia9N6LFNUqRgiuK1HJ+M/0+bY7//wiP3oFf8pc41q1fYFSE6ohg8nPYUayXXQ96xH4I4tTnz3+f/CxEVf/G9bl+lGMOJHMOxHckI1bNy1HFd1v9ep6I5rWqctHr/qA2PjruX4bt5gu8eWrbg8KU7+UTsNnlIsVnGGgaurVsNVKVVlgd+HIcszrSXz15mexvF2rVvrGolNE4vlOGIKUk5LQcppKWYoM4Ss37Ll5ilZuGNyyL66qSGr91nenADeL5aDFY0CiAAIIfpBOhL7s7DVhYrTLYfZnyd2OxwBcLA47S3w+HAReeN41uBS1c8BfC4itQA8oqpbYmdkCm5TMPMoVQ0XXHYndgaqp4jcDqCmqr4T27YbgPdEZJCqfhzb5mwA7VR1UGybvoWONbDAsQ5ZRlQ1C0DPgo+JyD0AwgUe+ieAG1V1v4h0RrTwPALg80K7Wwfgi0KPbYwdZ6qIbARwN6IlcwiAvx8iz+cisgjRcjgRQCMAXwJYeKj8h1LmfkHT8QmHw4P/+OOPAM800rHYvXs3Bg0apDWsZF1431ijLJepbP8BXDfyIW2cWsW+9JTWTschKnUel4l7z+lq7MvZKF9Of73M/ZLPzNsD0zDx8GXvoGGt5liwYepht+3Z/mr8snQ0Mg7sxq6sLWjfqDu+m/sRpi79uhQTlz3N6nXAU1cPMvr3+bf87qpld0/frv/euwch+1Cf5UuOiKBrYhKGNTzJ/L5xE1ySFae7XtqC9EfWWVkzso6+g+PgqelB2tVpRqv/tELavQ2N8QGPrswVN4DxxXqg46CqWao6GcAqAHtVdbKqFj7rcTxaAij8P67U2NA3IFrgHgDwEID+sTNkAHDb8S5oLCJJInIbgAEA/n2UbdsDWFrgoSoikhh7riuAIICZIjJQRA7O/PRIrEwd1ARAs0K7riUiKbH9nC4ivUWkN6LF5FglAig43DEd/19KPQAuAzCt0GssANURLVt/i/15B6JnGw96C9EitQzAwevzvkLsjJ1E3Rx7X68gelbs74ieyfu3iBzTCQsWqvJvSSQS2Zeenu50Dirjli5dqp999hluan0Jfrx1iBnvKruz5AUiQdw0+lHb7Y7Yt51xGn9PUaVVJT4OA3p2k6Wbf5Wfl4x0Os6fGGKgRf2OAIBW9Tthf+7hL0eolpSKW3v9Dd1a9oHb9GDx5t9w2el3A4guilvZtajfEX+7ZrBx9wUvyAyjut0jfbu+tm8vIqVcrADgJI8Hz9WpY848uRnud1czgl/u1fT+a+xdX+6CHSi+PGIIqnSogsRmiZZl6yeqGiy2nRfdZQBOKfQh+mURufxwLxCRoQBSCj18DYBsESlYKPoC6BX7eTaiH9qfQPTsSVsAGYgWmuP1YOx1CwCcIyJ9EB1m90OhnHGIDn8bXODhfgCuEpEmADqp6ihVXQRgJoCTD3O8ywA0PVjEYm7G/w/t+yeA5NhtNKJD7Qrm6CMiMwrcFojIDAD3AfgwNvwOAP4F4DIReQhAC0SHD56L6Jmmg8M0WwK4B9F/jttifz4BwCsi9WL7MWKv2RnLdDDvwevC2gCoG9vXQACLY1nqIDq8s+th/jn8CYf8lXOqqoZh/GfBggUvN2nSpHjOzVOFYlkWJk6caK1ZtdoYfNmLuKD5GWV28gkAsNXGwO+ft/Z49+CJPmdyKCtVerVTknH3Wafjk5mfo1bVBujY9Oyjv6gUnFSrBZZtmY32jbojfd9qpFU7+pfRM1eNxxVd++GLX18BAKgCYStU0lHLBRFBqwad8PS1nxhrti/Ed3M/ssekb5cbkxPkkdRUmKV8jVWyaeL2GjXlluo1MCM/XwbPybQ3TV9juFsl2nVuq2fE1TnxL+U0osiakRXRkP63GCKfEBE5E9Ghfi8DeEdEHos99cyRJspQ1Xti1ygd3E9/AFMB/AjgowIF4cOD10ep6oexEnHQwcI24RC52gAYFLv7oKquKHT810SkNaKF4CA3gCsAjI3towaiReolVc0psN07Ba7ZGhSbGOMBRK85ykB02NtvBbLcAmA6gLkA3hWR+2JPvVfgn5FPVccXeg8F804GMLnAc3+6/qzAdv7YWbMmsYfuiP158FR4LUSvdzroh0L3FyB6ndfrAEYCuCqWuzuAeoj++4GqrgKwKnasR2PP9QDwiar+VDjX4bBQVQCq+tnGjRtfycvLQ5UqnPCP/l9eXh6++uor2/ZFMOPuEVI/Jc3pSEf1/C8fWAt2LJXH+/QwXGXwQnwiJzStVQPXdW6vX05/WWpWqYOTarVwOhKa1e2APzZOx3sTHkW1pFro2uICbNy1HM3qdTjk9iu3zkPrBp3hMt3o2uJCvPfDo6hdtQEu6HhjKScv20QEbU7qgtYNTzdWbpuHcXM/0lHp23FzlQR5qGbxz8R3NKYIzqtSBedVqWKsDQQwdHum/vL0RnhqeazqfWubVU+revSdHMaBxQcAwZrjnYihuMUKyW0ABqiqJSIeAHcdYtNEERmC6FCz1YfYTxsATVT16dj95xE9M3UoOw5OrhDb9llEh739iaquRqHrjQ6hB4BbC9w3ED1jAxGpgmiZeupIxVBEkgB8hOjZmQ0AaiM6XC4TwCIRaQugu6reH9t+KoBLD7GrFBF5EoAJICH2nopUmFX1zkIZXYhdQxWbTGM9gFcBdIwdz0b0+qnHVNUf226eiAQBXIRoORREz3RdjejkFAff+5uInu26FdFSNUhE1qnq5mPJykJVAahqblxc3NcLFy687dxzz+W/UwIAbN26FaNGjUKnOm11xG1vmi6j7P+n8cnCb+xvVk4yHjyvqyRywWqiPzmtUX3JzPfZH/zwiDxzw3CplpTqdCTccNbDh33uks63/+l+u0bd/vRzwfv0VyKC9o26o91J3WR5+hx8N2+wjkzfrrenJBoDatQs9WIFAK3i4/FWvfpmZiSCr3OyZfiHO5Edt8tKuKCGWeuyWjBcx5cpY3JGnu2zXy+huMdMVdcA6F/g/nQA0wtPqqCqfxr6F5u0oeDzqwE8XeD+cgDLY8WqJDVBdBa9vxTT2DTs1x/DPhIA5ABYo6o2gB0isgJAWmw/qwDcX2C/YwBARM4otJ9+iF7zFEF0Vr0cAA2P7+0cs0axfV94cDFoEXkT0WF6MwpslwJg/sGSJSLz8OfC7AGQDWBDbD9bRWQrgGM+S1H2P2HRMQmFQm8vWLDgxrPPPtvlKuVV2KlsUVXMmzfPnj59uvFIt9vxUI/bysWwuZ/W/YY3Z35i3HlWR6RWSXI6DlGZ1LtNMyMj32u9MbafPH/TaMPj4hcPFZ2I4JQmZ6J94x6ybMts+XruYB2evkPvqppo9Ktew5FiVdPlwgOptYz+NWpicl6e+dFPGZr+YybcHZNR55a64q525EV8ASCwK4DAjoANByejcNj5hYb9NUJ0uvaiGi4ivgL3d6rqzcf6YlXNEJFvAfwqIjaiZ3zmAJh0PCFUdWfhxwoO+TuE/cez/0LH2hIrR1Ni173ZAGbFbgU9B+Dr2BkuAAgAeKrAfrJFZAKA30Qkgmg/mqSqy441C9ehqkASEhLm9unTp9spp5zidBRySDgcxrhx46z0zenG51e/Jj1O6uh0pGOyaMcK3DT6MVzVqTVOa1Tf6ThEZZpl2xg8Y74dsJL06WuHlck1qqjk2GpjyabfMH7eELXCXu2XkmTcWb26I8XqIFXFYr8fQ7IyrYU+n+luGGfVuqWumdTi8F+O7fx8ZyBnTs67dsj+RylGJSoRLFQViIhclpqa+tXAgQOrHOXbAKqAsrOzMWLECE2y4+wfbx1i1kis5nSkY7I5azsu+aIfejSvjwvaOn9dCFF5EAiH8e7U2VqnelsdcPFrbFSVkG1b+GPTdIyf97Ei4teBVZONW2vUcDoWdoZD+Dwryxqbm2u6qrisKlekmtV7/bnwWX4Lax9eG9CQNjvUGQ2i8oaFqgIREdPj8ey69dZbazdo0MDpOFSKNmzYgDFjxuC8Jt3twZe/YJSXb6wzvNm48LM7tWFqAm7seiq/BSA6Djk+P975eRa6trxMr+lxP//+VFKWbWHRxmn4ft4nalgBfbBasnFjdeeLlde2MS43Rz/JyoJPbPWcUdVIuyENrgQXMqdm6t7v9v5k+axLnM5JVBxYqCoYwzAeb9Wq1YvXX389p1CvBFQVv/32m/37778b/+r5AG4/7SqnIx0zX8iPy76817YkHwN6dS0fDZCojNmZnYv/Tp+Lq7s/iDPbXOZ0HHKQZUUwf/3P+sOCT+G2Q/bD1VPM66pVczoWbFXM8noxOCvTWhcMmO7mibZvd8BvHbAuVNU5TucjKg4sVBWMiFRzuVy7H3rooXhOoV6xBQIBfPvtt9b+3ftk9PXvGe3rHPtwubygF09NfgP7vVmonVQTH1z2T5iGCVXF01PewsasbaiTXAvvXvIPbMrahn9MeRumYeLTa15BSlwy/vXL+3i21/1wm0WbACViR3DrN09aG7I24PELz+A1IEQnYO3uffji98Xo3+cVtG7Q2ek45LCIFca8dZP1hwXDJB4R6/HqKeaVVas5HQsAsCEYxMt799grw8F9vohdT/khlCoIFqoKKC4ubli3bt1u7dWrF6f7q6D27duHESNGaN34VPv7Wz4ykz3Hd0Iyw5sNSy2kJafitd8+xlmNO+GMRp0wdeMcbMrchvu63ogP5n6JptUbYuGO5bjn9OuxZNdqGGJABEiJq4IzG3cqUnZVxZM/vW5N2fibPNHnTCPezf9MiU7U7xu36sTla/HU1UMlrXpJzVBM5UnYCuH3NZN04qLPJRGW9VSNqualKUVfM6q43Lg1PX9ZIDBAVUc4nYWouPBr4QooFAq9PX/+/LBlWU5HoRKwcuVKHTp0KC5pcjam3fXFcZcpAEhNqo605OgaNlXiEhHviq54vyEjHafVbwsAOKtxZ6zatwEelxu+cADesB9xLg8W71pd5DIFAB/O/dKeuG668cB5XVmmiIpJj2aNpGvThvbb3w+wfYF8p+NQGeA2PTin3ZXy8i3f4JxOdxj/ysxDz/Tt1pQDBxzLtDYQwLpgMAzgG8dCABCRNBHpUeB+LxE5atsUkSOOqxeRs0Wk5lG2aRdbbLdME5Hk2FTkBR/jBfqHwUJVAanqKhFZvmrVKqejUDGybRuTJ0+2fpjwA96+8G9486K/nfBF6Gv3b8bmrB04rV60RDVPbYxfN80FAMzfvgyWbeGuTtfho/kjsS1nF9bu34zezXrgxV8/xKB5Xx338cat+lk/mPelcfdZp0m1xIQTjU9EBVx6SmuzSc0UfW3sXVbEjjgdh8oIt8uDXu2vkZdv/QZndLzFeDojB+emb7em5eWVepZPs7L8luIdVQ2V+sEBiEhNEbkU0YVu+4vIpSLSCsCFAKoX2G65iMyI3fqIyMGzaTcU2l+rQov2ngugVoHnRxXYz8FFd68FcNzrg4hIAxF5q9BjjxRcXDhWgnYXOObB20kFtqkmIrsOsU2b2PMH18daCWBu7LnnRaQZgLcK7OeOAq8NiMjM2M9/P973VhGwUFVQgUDglZkzZ+ZzSGfF4PV68dmwz+z1K9fKL3d8Jle1veCE9zl5/SyMW/UzXrvwif8tutf75B4IWWHcNOoxZHizUTelNupUScW7l/wD17e/GHEuDyaunYGnzu4HANiUue2Yj/f71sV4avKbct3p7dCwZrUTzk9Ef2aI4JbuHc0EV0TeHf8ghyjQn3hccTjvlOvl5Vu/QZdTbpQn92ejd/o267dSKlb7ImH8kp8nYehHpXLAQ1MAEQAhRBeBjcT+LGy1qvaM3SYfYX+e2O1wBMDa2K3gIrHDReTa40oedUPBEgTggUNsM7FA9oO3wv+zXgfg80K3jQCgqlMB3AlgBICvAPQ5VBBV/Tx2/NkA/glgOYC/AXijCO+r3GOhqrh+zMvLy9y0aZPTOegE7dq1C4MGDUItpOii+8YaTWqc+PURmzK3YcGOZXi6531/mlhCRPDcuQ9gZN934Av70af52f977ovF43D7aVdhvzcLAKBQBK1j+5Jx7f7NuGvs0zi/bRN0aFDnhPMT0aG5TRP9z+li5ORvMz775SV+o0Z/EedOwAUdbzRevvUbnNahrzyyPwsXpG+35ni9JXrcz7KywiYwXFUzS/RAR6CqWbGCtArAXlWdrKrrT2CXLQG0LvRYaoHhg4po6XgI0TNiB4cD3qaqY4pwvNEFixKAD4uwDwvRs3F3IFqA7ojduhfY5i0AQxAtgc/GHvsKQB0AkKibATQB8AqAdwH8HUBzAP8uPFSwMuAFDBWUqtoi8o9ff/11SLNmzZKdzkNFs3jxYp08ebLc3fEaPNNrYLH9gpq7fQl+27wA1+15CADQ46SOaJ7aGJ3qtcXACc9DVdH3lEtRp0r0Oqtpm+bi7Canw2O6cV37i3DdyIfQtEZD3N/tlqMea09eBm74+mF0OKm2ntPyZK6VQ1TCkuI8GNCrm7w3dTYmLRqOizvf5nQkKoPi3Anoc9rNxjntrsT05WPkgWXfIM3Msl6sVcPskpRUrMc6YFn4JifH8qu+Wqw7LrrLALQXEVNVD57NfVlERqvqhEO9QESGAkgp9PA1ALJFpJGqbo091hdAKoDxiJ69+TuiZ8ECABYByAAQLGLuG0Sk4FSeDQDMK7TNJbGzVwU9rapzY4WuCYB7Yo+/DOCZgxuJSD1V3YXoCZf9AOIBJAPIAXAzgH/HNm0DoG7s1hLAbQCGx57LAtAVwO9Fe4vlE2f5q8BExOXxeLbfdNNNdRo1auR0HDoOkUgEE3+caK1ds8YYfNkLcl6zHkd/URmUF/Ti4i/6aVxcUPud3YVnxIlKUXpGNob8Nh839/wbOjc7z+k4VMb5gvmYtuwbe/qKsUY9l2m9VKuG2SmxeIrVx5kZ1tCsrPF5llWUYW7FSkTOBHARgEmIXkv1GKLFYrCqpse2GaWqfQu8ZoSq3lLwcRHpj+jZnh8BfIToWZ7HAIxS1bUFXjvjEDFuKzwML3YN06DY3QdVdcUR3sMYVT3iP8tDbRO7Xqz3EV62QFUXxK7LegrAVQDmInr26hMAMwvOzigiXQE8GtvnTACfqOpPR8pVUfEMVQWmqhER+eevv/767p133smzVOXEgQMH8NVXX9kIWJh591dSN6W205GKJGxFcNu3T9khO18Hntm90p3+J3Ja49Tq6Nulg34143VJrVIPjdMKj0wi+n+Jccm4rMtdxrkdrsXUpaPl7lXj0MDlsl6unWqeklD0SYQCto1Ps7JC+bb9QjHGLRIRaY3o2ZQBqmqJiAfAXYfYNFFEhiBamFYfYj9tADRR1adj959H9MzUoexQ1VsKvPZZAH+ZnldVVwPoeVxv6Dip6loRWQ/gVQAdAZiInj3bCOAxVfXHtpsnIkFEi+dviF4Ldi6AqxG9tgoikgTgTUTPdt0KoB6AQSKyTlU3l+T7KIv4jXHFN3z37t2hnTt3Op2DjkF6ejo++ugjtEw6CQvvHWuW1zKlqnjkx39bm7O36APndeXCvUQOOaVhPbmgTTP7w4mPaVbeXqfjUDmQFJ+CK7v1M1686Ws0aXGx3LZzD67Yut1a6fcXaX/f5eYqgLlHOuNSWlR1jar2PzjMT1Wnq+onh9juclW9V1UHqupfrlNS1dUHy1Ts/nJV/bikcsdmGiw4GUVqoRn67jiWbWK7awSgIYALVfU8VT0fQD6iw/QKSgEwX1X9qupDdGhhtQLPewBkA9igquHYkMetAMr8lPAlgWeoKjhVDRmG8dKMGTP+ffPNNxfvoGgqNqqKuXPn2jNmzDAe634HHuh+a7luIG/M/MSevmWePHZhd8Pj4q8ZIif1bHWykZHvs9787l554aZRhscd73QkKgeSE6riqu73Gb1PvQFTFn+Fm9dMRFO323o1rZbZKv7Y/hsKq2JQZoY/z7afOfrWFdbBacgPagTguCakiE2kcaTZBg866jaqukVE5gGYEps8wgYwK3Yr6DkAX4vIwf+JBxAdBnhwP9kiMgHAbyISQbRTTFLVZaiEeA1VJSAiiS6Xa3e/fv1Satcun2c8KrJQKIRx48ZZ29K3Gl9e/YZ0aXiK05FOyMhlP+gL0z7AgF6nS91qha/fJSInWLaNT2YusPKCcXjm+i941piO2wFfFn5a/KU1b+1ks7nbbb2WVstsdpRiNT43F6/s27swz7K6lFJMIkewUFUSLpfr2RYtWjx9/fXX/2XcLjknKysLI0aM0CpIsH+85WOzemL5LiDTN89H/3HP4uZuHdC6Hss7UVkSDEfw/i9ztHpKM/vBS9/mdY1UJDneDPy0aLi1YMNUs6XHbb2eVttsEhf3l+0sVfTevMm7NxK5UlV/cSAqUanhV1SVhGVZH2zYsEGzsrKcjkIxGzZswJAhQ9Aj7VTMumdkuS9TK/asw73j/4lLOjRjmSIqg+LcLtzXs6vszFhtjpr1Hr9NpSKplpSKG895zHyu7xeoctJZuHL7Tty0bbu9LfTndQknHjgAr21vBDDNmaREpYdnqCoRt9v9atu2bR+58sorOYDeQaqKGTNmWHPnzjVf6Pkgbj3tSqcjnbDtubtx0ef3oGOjVFx6Shun4xDREezJzcN/ps3BZaffi14drnE6DpVzWXl78ePCz6wlm38zO8R57NfSahtpbjfOj56dukJVWaiowmOhqkREJNXlcm174IEHEqpWrXr0F1CxCwQC+Oabb6yMPfvl2xveM9qmtXA60gnLCeShz2d3aY0qht5+xmk8601UDmzYm4Fhsxfh7vNfQLtG3Z2OQxVAxoFd+HHBMGtZ+hzzJJdh7wkFV3hVOyo/aFIlwA8/lYiqZojIJzNnzgw4naUy2rdvHwYNGqRxXsGC+8ZUiDIVjIRw8+jHbNMM2SxTROVH87RUXH1aWx32y/O6M7PSLRlDJSA1pR7u6P2s+bdrhmBLKCxe1ZedLlMikiYiPQrc7yUiR/1GWUSuOsrzZ4tIzaNs005EijSFeFFzF/FYybHZ/go+1qAkjlWR8QNQJRMOh19cvny5xWupSteKFSt06NChuKxpL0y983Mz2VP+5wax1cbA7/9l7crbhYHndeMF7kTlzOlNGspZzRvr+xMetPP9OU7HoQpi856V6nHHL1LVb53KICI1ReRSANcD6C8il4pIKwAXAqheYLvlBdZp6iMiI2JP3VBof61ii/cedC6AWgWeH1VgP2tjD18LoH4J5U4Wkd2F1pmaISInFdimmojsOsQ2bWLPH5zOfSWAubHnnheRZgDeKrCfOwq8NiAiM2M///143ltFxwViKhlVzXS5XG9MnTr1bzfccEP5/1Rfxtm2jSlTplhLly413u3zNK5o01uczlRcXvz1Q2ve9iXyxEVnGC5OwUxULvVp18LIyPNar429x3q+70jT5fI4HYnKsbAVwoQFQ/2BkPcRh6MogAiAEKLrLEVifxa2WlX7HrwjIrccZn+e2O1wBMDBIlVwBe3hIvKGqh7rulPHmhsAJqrqPUfZ3zoAXxR6bCMAqOpUEdkI4G4A+wEMAfCXkqSqn4vIIgB9AUxEdB2tLwEsPJY3VFmwUFVClmW9vWnTpkd37dqVWK9ePafjVFherxdff/217c/1yrQ7vpDG1Y/ri6oy7dNFY+xRy340HuzdVRI9/ABGVF6JCG7seqo5aPpc+63x91t/v/YTnm2mIpuzZqIdsSMLVfV3J3OoahaAySJyJoDGsYVxIVLk7zRbAmhd6LFUEamqqrmIFqEHEB35lVBgOOBtqroWx6iYc1uIntW6A0Aa/r/obQHwW+zntwA8AuBkAM8iWuC+AuCPHVcA3ATgAIBXEC168QCuBHCFiPxTVa2ihKto+LVyJaSq3kgk8syUKVPync5SUe3cuRODBg1CHammC+8dY1SkMjV5/Sy8/tsQ47YzTpXUKslOxyGiE+QyDfQ7u4vh9e82Ppny3OG+DSc6olA4gIkLPw8GQt7HnM5SwGUATil0jdDLInL54V4gIkMBFF7H5BoA2SLSqMBjfQH0iv08G9GzO08gesanLYAMAMESzH3JIYbzdY+9h5qIlsB7Ypm2xf58AoBXRA5+m24genZqJ4CD/0O/GcCe2M9tANSN7WsggMUA7gNQB0AWgK5FfH8VDgtVJaWqn+zZsydv82ZejFzc/vjjD/3iiy9wZ4erMP7mj0xPBRpCs3jnKjz0w4u44rSWOLn2Ea/HJaJyJMHjxoBe3WT9zgXGhAVDnY5D5dDMVd9bCp2hqoudzgIAsbM8EQAvA3inQDl5RlUnHO51sWF0Bwrspz+AqQCeBvCuiBwsWx+q6vjYaz4E0BvABQAuB/AiotdQ/eXsjYi0KVCA2hclt6rmq2pdVe0JIENVe8Zuc2Pb1gLQrcDth0L3D0468TqAkQDWA+gC4F8AngLwY+w4q1T1LQCzAHQGUA9ADwCrVPUtp89EliUc8ldJqWpYRB6dPHny0AEDBiSfwGlwiolEIvjhhx+s9evWG59e8TJ6ndzN6UjFakv2Dtzy7RM4s0VDdG7c0Ok4RFTMaiQlov85XfDR9G9Qu2pDdGt5odORqJzwB/MxefGIUCDse9LpLAAgIq0B3AZggKpaIuIBcNchNk0UkSGIFp/Vh9hPGwBNVPXp2P3nET0zdSg7VPWWAq99FsBfrlVX1dUAep5g7iNS1bUish7AqwA6AjARvRZrI4DHVNUf226eiAQBXIToMEBBdMKNqwGMiGVKAvAmome7bkW0VA0SkXWqym/lY3iGqnL7Njc3d+fq1X/5HULHKTc3F598/Im9N303Zt89Uipamcr05eC6kQ9q87SqemG7lk7HIaIS0rBGNdzcvSNGz3obG3YtczoOlROT/hgeUuh3qrrK6SwAoKprVLX/wet7VHW6qn5yiO0uV9V7VXVg7CxT4edXHyxTsfvLVfVjJ3PHZiP83zA/RK/lKjjs747Ypo0ANARwoaqep6rnA8jHX4fppQCYr6p+VfUBmAegWoHnPQCyAWxQ1bCqbgWwFUCRpoSvqHiGqhJTVVtEHpwyZcq4Vq1aJZkmr0Uuii1btmD06NHoXv9UfHHH66ZRwWa884cDuOHrh+2keOCmbh0r1psjor9oWy8NF7dvaQ/+6W/y9HWfSWpKXacjURm2P3cnZq/+MRK2gk84ncVhB6chP6gRgGOd3e+YxSaqmHwM220RkXkApsSGDdqIDt2bVWjT5wB8LSIHO0EA0WF/B/eTLSITAPwmIhFEu8MkVeU3LgUIF7Cm+Pj433v37t2tc+fOHPd3HFQVv//+u/3bb78ZT/S4GwO73eR0pGJn2RZu+/Ypa23mOjxx4RkVriwS0eGN+2OltWxnhvzrxpFGgocT0NChDZr0tHfdzsWvRqzwy05nIXIKPx0RgsHgg9OmTfOHQiGno5QboVAIo0ePtn6f/buMvv69ClmmVBVPT3nbWr53tTzUuzvLFFElc8Vpbc0G1RL19TH9Ldvm5H/0V+t3LsHG3cu9lh152+ksRE7iJySCqv6hqr/Omzcv4nSW8iAzMxODPxqsgf35mN//Gzm9wV8m6akQ/jvvK/uHtdOM+8/tYsS7OTqYqLIxRHBbj06my/DJ+z88wkZFf2LbFr6e9a43FAk8oKoBp/MQOYmFigAAwWDwkdmzZ4cPHDhw9I0rsfXr1+Pjjz/GmXVPw8y7vzKrJRReqqJiGL/6F/3P3C+Mu87qKNWT/jJJERFVEh6XiXvP6Wrsy9koI6a/wWsE6H/mrpuseb7s9SiB64SIyhsWKgIAqOomVf1g8uTJfqezlEWqimnTptljx4zBS70exqDL/yUVdQjc3G1L8eRPr8t1ndvipJrVnY5DRA6rEh+HAT27yZLN02Tq0lFOx6EywB/yYvy8IYFA2NdPeTE+EQsV/b9IJPLixo0bvVu3bnU6Spni9/sxfPhwe/nipfjh5iG46dTLnI5UYtZnpOPOsX/DeW2aoENDzuxFRFG1U5Jx11mdMWnRMCzZPNPpOOSwyX+MCKnqBFX9w+ksRGUBCxX9j6p6w+HwwO+//97LC5Cj9u7di0GDBmmC36UL7/3OaJPWzOlIJWZPXgau//ohtG9QS3u1OtnpOERUxpxcqyau7dROv5z+MrbtX+90HHJIxoFdmLlqvBUI+x5zOgtRWcFCRYWN8fl8KxcuXFjpG9Xy5cv1008/xVXNeuPnO4aZiZ54pyOVmPygD9d//ZCmVvHY13Zuz+nzieiQOjVuID1bNrE++OERPeDLcjoOOWDM74N8CryuqruczkJUVrBQ0Z+oqgaDwbt+/fXXoNfrdTqOIyzLwqRJk6xJEyfiPxc/i1cufKxCF4ywFcHtY56yA1aeffdZnfg7gYiO6Pw2zc029VLt18bcbYciXG6jMtm4aznW71zijVihN5zOQlSW8MMT/YWqrlbVT3/++edKN0FFfn4+hg0bZm9es1Gm3TlcLm3Vy+lIJUpV8eikV6wNmZvxYO9uXGuKiI5KRHD96R3MmkkuvPkd16iqLKLTpL/jDUUCD6lqpft8QHQk/PREhxQOh59Zs2ZNcMeOHU5HKTU7duzAR4MGob5ZEwvvG2M0qlbP6Ugl7q1Zn1q/bvrdeLB3V8Pj4lpTRHRsTMPA3Wd1NkLhTGPI5GfYqCqBOWsn2bnezI0ARjudhaisYaGiQ1LVA+Fw+KEJEyZ4K/qMqKqKhQsX6vDhw3HPqdfhu5v+a7hNt9OxStyoZT/q0EXfGP3OPk1SEiru9WFEVDLi3W4M6NlNtuxdYoz9/b8V+38UlVyONwPj5g4OBsK+WzhNOtFfsVDRkYw4cODAhiVLllTYX56RSATjxo2zpk/7FZ9f+SqePPsepyOVit+2LMA/f3lfbuzaXupVr+p0HCIqp6olJuDec7pizurvZfbqH5yOQyXk65nv+BT6H1Vd6XQWorKIhYoO6+AEFT///HPA7694w6Vzc3Px8ZCP7YxtezH7nq/l7KZdnI5UKlbt3YD+457FRR2aoXW92k7HIaJyrn71qri1x2kY+/sHWLdjsdNxqJgt2zIbG3cvzw5Hgs87nYWorGKhoiNS1SWqOnLKlCkBp7MUp82bN+Ojjz5C+6onY17/b8zayTWdjlQqdh7Yi76jHkHnJnX1jGaNnY5DRBVE67q1cdkprfXjKf/QvdnbnY5DxcQf8mLkb2/7gmH/zapaoT4HEBUnFio6qlAo9Pjq1au9mzdvdjrKCVNVzJ492x41ahSe7HE3vrj2DaOyzGyXE8jDtV89qA1qJNmXn9qmQk8FT0Slr0ezRtK1aQP7ne8H2r5AvtNxqBiMnzckGLEj36nqb05nISrLKscnSTohqpobDodvHzdunC8UKr9rjgSDQYwaNcqaN2cuvr3hfdzbpa/TkUpNMBLCLaMft8UM2necybWmiKhkXHpKa7NxzSr62ti7rIgdcToOnYDNe1Zh4YZf/MGw7yGnsxCVdfxgRcdEVSeGQqFJv/zyS9DpLEWRmZmJwR8N1lCmD/Pv/dboVL+d05FKja027p/wgrUjbyfuP7eb6XQeIqq4DBHc0r2jmeAKy3vfP2g5nYeKJmKF8cWvr3pDkeC9qprtdB6iso6Fio5ZKBS6b+nSpf5t27Y5HeW4rF27Fh9//DF61j8ds+4ZaVaNr+J0pFL17+mDrLnb/pCHe3czXCb/yhNRyXKbJvqf09XIzttmfDbt5Qo7S2xF9vOSryPeQO4CAN86nYWoPOCnKzpmqpoZDofvGTt2rDcSKftDOWzbxi+//GKP+24cXj73UXxw2T8r3XVDwxaNtb9aOsG4r9fpRmKcx+k4RFRJJMV5MKBnN1m1daZMWjTc6Th0HPbmbMfUpaNCgbDvDq45RXRsWKjouKjq2GAwOHP69Oll+mIqv9+P4cOH2yuXLMfEWz9G31MucTpSqft5w2y89ttg47YzTpXaKclOxyGiSia1ShLuOasLpi4dgUUbpzkdh46BrTaG//qq19bIM6pavoajEDmIhYqOWzAYvGvhwoXBXbt2OR3lkPbs2YNBgwZpctCjC+8ba7Sq1dTpSKVuya7VeGDCC7i8Y0s0q105poQnorKncWp19O3SQUfOeB3pe9c4HYeOYu7aSbo3Z3u6ZVsfOJ2FqDxhoaLjpqp7wuHw/WPHjvVaVtm65njZsmU6bNgwXNviAky+/VMzwR3vdKRSl569Ezd/8zjOaNEQpzdp6HQcIqrkTmlYT85v08z+cOJjmpW31+k4dBg53v347vfBgUDYd5Oqlq3/uROVcSxUVFQjvF7vwlmzZoWdDgIAlmXhxx9/tH6aNAkfXvJPvHT+I5XueikAyPTl4LqRD2rztGrap11Lp+MQEQEAerY62ejQIM1+87t77VCY68OWNbbaGDb1Ja+t1puqutzpPETlDQsVFYmqajAYvG3OnDmhffv2OZolPz8fn376qZ2+brNMv+tLubhlT0fzOMUfDqDvqEfshDi1b+p2aqUslERUNokIrunUzkxL8eD1sf0s27adjkQFTF8+xtqVtWVj2Aq95HQWovKIhYqKTFW327b9+JgxYxwb+rd9+3YMGjQIJ7lq66IBY42GVes6ksNplm2h37hn7Sx/hg7o1YVrTRFRmWMaBu48o7Oh9gHjv5Oe5JCyMmJn5ib8uOjzQCDsu1pVy/4UvkRlEAsVnRDbtj8+cODA/GnTppXqrH+qigULFuiXw79E/47XY8xNH5guw1WaEcoMVcUzP79rLd29Cg+d3900DP61JqKyKc7twn09u8qOjNXmqFnvcUpuh4UjIXzy8/PeiBV+QFU3O52HqLziJy86IbGhf30XLVrk3by5dH4Xh8NhfPfdd9aMX6fji2texxNn3V0qxy2rPpr/tT1+zVTj/nO7GPHuylkqiaj8SEmIx309u2HB+kkyfflYp+NUauPmDQnm+XNmqNpfOJ2FqDxjoaITpqr7w+HwDWPGjPH7fL4SPVZOTg4+HvKxZm3fj9/7jZazGncu0eOVdd+vnqbvzfnMuOusjlIjOdHpOEREx6Ru1Sq484zOmLBgCFZune90nEppzfZFmLdusjcY9t3GBXyJTgwLFRULVZ0aiUQ++e6773wl9Xt506ZNGDx4MDpWb6lz+482U5Oql8hxyot525fiyZ9ek2tPb4tGNSv3PwsiKn+ap6Xiqo5tddgvz+nOTI42K035gVx8Nu3fvlAkcIOqZjmdh6i8Y6GiYhMOh5/cvn379kWLFhXr9E2qipkzZ9qjR4/G38/oh2HXvGpU9uuENmSk444xf0Ov1o1xSsPKOREHEZV/XZo2lDObNdL3Jzxo5/tznI5TKagqvpz+ui9ihYep6i9O5yGqCIRneak4iUgLt9u95J577kmsXbv2Ce8vGAxi7Nix9u7tu/D1de8Yp9ZrXQwpy7e9+Rno89ndenJaMq47vQOnR6fjFgiH8e2iFcgLBJESH4ebunbEmD9WICPfC7dp4rbupyGuwPV4k1euw+b9WfC4TNzctSPCloWv5i1BxLZxU9eOqJmciEnL16Jnq5OR6HE7+M6oPFJVjJi7xNqaHcDzfUeaLpfH6UgV2ty1P+mY3/+7JRj2t1VVLgpGVAxYqKjYGYZxd/Xq1d8fMGBAkstV9EkSMjIyMGLECE11V7Un3DzYTIlPLsaU5VN+0IdLh/dXw+W37+3J6dGpaPICQagqUhLiMWn5WjSpVQM1kxJROyUZ8zZtgyGCLk0bAgB25RzAvM3bcPVp7bB4604c8AdgGAbqV0uB2zSxeX8mmtauib25eTi9SUOH3xmVVxHLxqDpc21baujfr/2Ev9tKyP7cXXh1TD9/KBLoqqornM5DVFFU7nFTVCJUdVh+fv70KVOmBIu6jzVr1uCTjz/BeQ26YsbdI1imAIStCO4Y+zfbZ+Xa/c7uzA8cVGRV4uOQkhAPAIh3u5DgdqN2SvTvWJzbBbfr///XsO9APhrVrAYAaJGWil05B+AyDIQsC8FIBAkeNxan70Tnxg1K/X1QxeEyDdxzdhfD699tfDLlOa76WwIs28LQqc97LTvyLMsUUfFioaJip6oaCoVuW7ZsWd769euP67W2bWPq1Kn2+HHj8er5j+H9S5/lkDZEh8Q8Puk1a33GJjx4XjeuNUXFYnduHvbnef9XmHJ8fqzetRft6tf53zZpKclYu3s/VBWbM7Jgq+K0RvWxauderNq1FxHbRut6tTFx+Vr8tGIdbJujHqhoEj1uDOjVTdbvXGBMWDDU6TgVzsRFn4czD+xeatmR95zOQlTRcMgflRgROSsuLm7K/fffn1ClSpWjbu/z+TB69Gg7NyMH3/X9wGhRq0kppCwf3p71qTV00TfGYxf2kINnFohOxMqde7A1Mwd92rWAaRhIz8jCH1t34pIOrVF4PbPpazdh7e59aFqrJkKWhctOiV7L6AuFMXPdZogIup18Erbsz0KCx42WdWo58ZaogtielYOPps/D9Wc9jm4tL3Q6ToWwatt8fDr1haxQJNhWVfc4nYeoouHX3FRiVHWWbdvvffPNN17bPvIIjt27d2PQoEFaNZygiwaMZZkqYPTySTpk4Wij/zmdWKaoWOw7kI/N+7NwSYdWMA0DvmAI8zZvx9WntftLmQKAXq1OxoBe3WEa8qdZJWet34KzWjSBLxSCZdtQAGHLKsV3QhVRwxrVcHO3jhg9621s2LXM6TjlXlbeXnz2y7/9oUjwSpYpopLBM1RUokTE9Hg8Mzt37tz5/PPPP+TUTUuXLtVJkybJrR2u0Bd6P8QhfgXM3LIQd3/3D9zUrT3a1EtzOg5VEHM3bcXsDelIiov+lTy9SUP8smoDqiZGC3vrurXRqVF9rNy5F12bNsTgGfOgCrSqWwu92zQHEJ2sYntWDro2PQk7snIxdvFKJMd5cFuP0+A2eYkfnbiZ67fYU1ZtkKev/UxSU7g8RFGErRDe/G6gd1/uzpfCkeDrTuchqqhYqKjEiUgtt9u9+uqrr05t1arV/x63LAuTJk2yVq1cZXx4yXPSp8VZDqYse1bv24irRgzEBe1OxpnNGzsdh4io1H33x0pr+Y4M+ddNI40EDycnOl5fz3w3sGjjr78Fw76LlB/4iEoMh/xRiVPV/eFw+NJx48b5MzMzAQB5eXkYOnSovX1DOmbc9SXLVCG7DuzFDV8/gtMa11GWKSKqrK7s2NasXz1RXx/T3zra0HH6s0Ubp+nCDb9kB8O+vixTRCWLhYpKharOj0QiT44cOdK7adMmfDToIzSJq6cL7htjNqha5+g7qERyA3m4duRDWr96gn1lx7YcAklElZZhCG7v0cl0GT75zw+PslEdo11ZWzDyt3f8oUjgYlXNcToPUUXHIX9UakRE3G73RNu2L3q422149Mw7nY5U5gQjIVw38kF7v3+PPtSb06MTEQHRxajf+XmWtj2pJ27p9RS/aDoCXzAfL397t++AL2ugbVtfOJ2HqDLgpzUqNaqq4XD4ujjDvSE5LpFTgRViq42HfnjJ2nZgOx7gWlNERP9TJT4OA3p2kyWbp8nUpaOcjlNm2Wrj06kv+vzB/K9YpohKDz+xUalSVa8vHLjgjZlDvb9vXex0nDLl5ekfWbO3LpSHe3c3XCb/ahIRFVQ7JRl3ndUZkxYNw9Its52OUyZNWvRFOH3fmrWhSOB+p7MQVSb81EalTlXTA5HgVfeMe8a3I5dLYgDAF4vH6Yil3xv39TrdSIw75OzyRESV3sm1auLaTu10+LSXsG3/eqfjlCkr0n/Hr8u/PRAM+y5R1bDTeYgqExYqcoSq/hqMhP51yzdPeP3hgNNxHDV14xz8e/ogubXHKVI7hdMCExEdSafGDaRnqybWBz88ogd8WU7HKRP25mzH57++4g9Fgpdx8V6i0sdCRY4JWeG39+RnTH504iv+yjo5ytLda3D/98/j8lNbonlaqtNxiIjKhfPbNDdb10u1Xx97jx2KhJyO46j8QC4++PEJXzgSelhV5zqdh6gyYqEix6iqekO+W2dsWbDlnTmfVbrhCenZO3Hz6MfRo3lDdGna0Ok4RETlhojghtM7mDUSDbz53b2Vdo2qsBXCoIl/9/qCeR9bduQTp/MQVVYsVOQoVfV7Q75zhywYlT1m5eRKc5oqy5eD60Y+qE1rp+hF7Vs6HYeIqNwxDQN3n3W6EQplGEMmP1PpGpWq4otfX/Xvzd0+IxQJPu50HqLKjIWKHKeqe/3hQK9/THnHO3fbEqfjlDh/OIi+ox614+PUvqV7R66nQkRURPFuNwb06iZb9i4xxv7+30rzpRwA/LhwWHjN9kUbg2H/dapa6QolUVnCQkVlgqqu9kcCV9w19mn/hox0p+OUGMu2cO/4Z+0M/369r1cX0+k8RETlXbXEBNx7TlfMWf29zF79g9NxSsW8dZN1+orvMoNhX29V9Tudh6iyY6GiMkNVf/WFAwNvGPWIb7+3Ys7c9M9f3rcW71qJh3t3M11cuJeIqFjUr14Vt/Y4DWN//wDrdlTsNQ7X7VyC0bP/kx+KBM5V1X1O5yEiFioqYyzb+jw/6H3/ptGPVbjp1IfM/9r+btUU4/5zuxjxHrfTcYiIKpTWdWvjslNa68dT/qF7s7c7HadE7Mneio+nPOcPR4JXqOoap/MQURQLFZU5/kjwme25eybdN/45v2VbTscpFj+s+VXfnj3MuPPMjlIjOdHpOEREFVKPZo2ka9MG9jvfD7R9gXyn4xSrPH82/vPDE75QJDBQVac7nYeI/h8LFZU5B6dTX7Bj+coXf/1v0Ok8J2rBjuV4fNKrcnXn1micWt3pOEREFdqlp7Q2G9esoq+NvduK2BGn4xSLUCSID398yusPe/9j29bnTucpSETSRKRHgfu9RKTqMbzuqqM8f7aI1DzKNu1EpMqxp/3L698q8HNdERlwlO3vE5GeRT0eVVwsVFQmqWowP+S7cNTyiXs/+2NsuT1NtTFzK2779in0bNUYHU+q73QcIqIKzxDBLd07mgmukLz3/YPl9v8fB9lqY9gvL/oz8nZPCUeC/3A6z0EiUlNELgVwPYD+InKpiLQCcCGA6gW2Wy4iM2K3PiIyIvbUDYX210pEni/w0LkAahV4flSB/ayNPXwtgOP+n+vB/QDoXODnuIL7KnCsg7f2h9jPHQWeD4jIzNjPfz/eTFS+sVBRmaWq2b6wv+erMwbn/bLxd6fjHLd9+Zm4buRD2rZ+TT2vTTOn4xARVRpu00T/c7oa2XnbjM+mvVyup1MfP29IaMOuZWuCYf9NqlqW3osCiAAIAbBjPx9q+vbVqtozdpt8hP15YrfDEQBrY7dlBR4fLiLXHldy4HFEc1sAAgAeO8Q2ewrk7qmqKwpvoKqfA3gAwGwA/wSwHMDfALxxnHmonGOhojJNVbf4I8E+90943rdox19+l5VZ3pAPN4x6WKslmfb1p3fgWlNERKUsKc6DAT27yaqtM2XSH8OdjlMkU5eOisxe/ePeYNh/gaqWqSHwqpoVK0irAOxV1cmquv4EdtkSQOtCj6UWGD6oiJaXhxA9I3ZwOOBtqjrmOI91PYCXAFwA4N8AbjqO1z4sIpdL1M0AmgB4BcC7AP4OoDmAf4sIl0apRFioqMxT1fm+cOCaW7990r9m3yan4xxVxI7gzrFP2/nhXLv/OafzFyoRkUNSqyThnrO6YOqSEfhjY/max2HWqgn2T398mRmKBHqoaqbTeY7gMgCnFCoQL4vI5Yd7gYgMBZBS6OFrAGSLSKMCj/UF0Cv282xEC8sTAO4G0BZABoCiFM3/xPaxG8A9iJahwqqJyPMi8qKIvCoiF8Yef19VJwBoA6AuokVwIIDFAO4DUAdAFoCuRchF5RQLFZULqjrZG/Lfcd3XD/m2ZJXd6XBVFU9Oet1au389HurdzTS41hQRkaMap1ZH39M76IgZryJ9b/mYaXzB+qk6bt7g7FiZ2uF0nsMRkTMRHer3MoB3CpSqZ2Kl45BU9R4ABwrspz+AqQCeBvCuiBwsWx+q6vjYaz4E0BvRs0qXA3gR0Wuo/nKdnIi0Ody1TyLSFMCNAFYAGIfo8MFrADQCkF1g0xsAfADgHQAvqOqUQu9hlaq+BWAWgM4A6gHoAWCVqr6lquXvWgUqMpfTAYiOla32Nx7TXf3qrx54Z9LtnyTWTantdKS/eG/O5/bkDTONRy/oIR4X/3oREZUFp5xUTzK9PvvDiY/JM9cPl+rJtY7+Iocs3TJLR81690AoEjxLVTc7nedwRKQ1gNsADFBVS0Q8AO46xKaJIjIE0eKz+hD7aQOgiao+Hbv/PKJnpg5lh6reUuC1zwL4y1okqroaQM9D7SD2z/QtEbkD0eF5By9yvgAFrqVS1VwR+VhV+xd4+bcocEZMRJIAvInoWa5bES1Vg0RkXVn+d0fFj1+fU7kSssJD8oLel64e+YAvy5fjdJw/+XbFZP1owddGv3M6SdXEeKfjEBFRAb1anWx0aJBmvzG2nx0qowvHr96+EMN/fdUbigR7lfWFe1V1jar2V1Urdn+6qn5yiO0uV9V7VXVg7CxT4edXHyxTsfvLVfXjkk0PIFr+LlDV81T1PESvqbq30DZ/GpaoqpmqWnCBMw+iZ7U2qGpYVbcC2AqgyFO5U/nEQkXlTiASfC3Tmz3ompEPenMDeU7HAQDMSl+Ef/z8tvTt2hb1qx91+Q0iIiplIoJrOrUz01I8eP27fpZtH2pCOuds3LUcQ39+3huKBC9U1SVO5ymjzi84lTmi10EV1WcAfhaRaSIyDcCzAIYU2ubUQ0yffuvBJ1U1G8AEAL+JyK8iMhPANlVdBqpUpGzNwEl0bEREEt3xgxpXb3Dr2Js+TEqO+8sZ/1KzZt8mXDliIM5v1wRnNW/iWA4iIjq6YDiC936ZrTVTWugDl75VJr5Y3rpvLf7zwxO+YMR/uapOczoPER2fMvGLhOh4qar6woGBW7N3jr3pm8e8foeGb+w+sA83fP0wOjZKU5YpIqKyL87twn09u8n2jFXG6FnvO/6t8q6sLfjgxyf9wYi/L8sUUfnEQkXllqqqN+y/a33Glp9u/fZJXzASKtXjHwjm49qRD2qd6gn2Vae15VpTRETlRNWEeNzXsxvmr58oM1Z851iOfbk78N6ER/3BsP9uVf3BsSBEdEJYqKhcU1XLG/LfuGrvhul3f/cPX9iKlMpxQ1YYt37zpG2L377zjNP494iIqJypW7UK7jijM76fPxgrt84v9eNn5e3Fu98/7AuEfA/ban9d6gGIqNjwgyCVe6oayQ/5rv5j58q5d4192l/SZ6pUFQ/+8KK1NWerPnBed641RURUTrVIS8VVHdvqsF+e091Z6aV23Oz8/Xjn+4d8/pD3OcuO/GVmPCIqX/hJkCoEVQ3lh3wXL9q5Ysat3z7p84eLsnD6sXllxmB7dvpCebB3d9Nl8q8QEVF51qVpQzmzWSN99/v77Xx/TokfL+PALrz53UBffuDAi+FI6O0SPyARlTh+GqQKI1aqLl++Z+3kG0c94vOGfMV+jC+XjNfhS8bJvT07G8nxnmLfPxERlb6L2rc0mteurq+NvceOlOAohz3Z2/DmuPv93uCBv4UjwddL7EBEVKpYqKhCUdWIN+S/fu3+zeOvHfmg90Aw/+gvOkbTNs3Fi7/+V27t3kHSqnLNPiKiikJEcGPXU80qcYq3v7/fKolj7MzchLfHP+j3B733R6zwXxa4JaLyi4WKKhxVtbxh/62bs7Z/fdWI+73Z/gMnvM9lu9diwPh/4bJTW6B5nVrFkJKIiMoSl2mg39ldjHzfbmPoz/8q1lV/t+5bi3e/f8QfCHnvtOzIZ8W5byJyHgsVVUiqavvCgf7bc3d/esWX93kzvNlF3tfWnF24afRj6N6sPro2PakYUxIRUVmS6HFjQK9usm7HPGPCgqHFss9Nu1fgPz884QuEfTfYao8ulp0SUZnCQkUVlqqqPxx4ZE/e/g8uG97ftycv47j3ke3PxXUjH9QmtVLsizu0KoGURERUltRISkS/c7pi+vJvMG/dlBPa19odf+C/k/7uC0b8V3KdKaKKi4WKKjRVVV848PR+X/Zrlw7v79uRu+eYX+sPB3HjqMdsj8eyb+3RkX9XiIgqiZNqVMPN3U7FN7PexsbdK4q0jxXpv+PjKf/MD0UCfVR1ajFHJKIyhB8SqVIIhIMvZftz/3nZ8Ht96dk7j7q9rTYGfP+cvc+3Rwf06mqWQkQiIipD2tWvgz7tW9of/fSkZhzYfVyvXbxphg6b9u+8UCR4nqrOKqGIRFRGsFBRpRGMhN7JDeQ9fvmX9/rW7d9yxG2fm/q+tWjncjzcu7vp4sK9RESV0tktmhidTqpnv/XdvXbgGJfimLduiv3ljDdyw5Hgmaq6oIQjElEZwE+KdMxEpJrTGU5UyAoPPhDI73/liAH++duXHXKbjxeMsses+skYeG4XI97jLuWERERUllzZsa1Zv3qivj7mHsu2jzz534wV46xvZr+fHY4Eu6vq8lKKSEQOY6EqJiKSJiI9CtzvJSJVj+F1VxXHfo4j5zlHeT5eRD4/zNPFM+WRwyK29VV+yHfFrd886Z24doYWfG7i2hn61qxPjTvO6Cg1kxOdikhERGWEYQhu79HJNMUn//nh0UM2KlttjJs7ODRhwdDdoUjwdFVdW9o5icg5LFQnSERqisilAK4H0F9ELhWRVgAuBFC9wHbLRWRG7NZHREbEnrrhePZzHLlmiMh8EUmP/Xx+7KkBBbb5XERmxp5fJyK9D7GfGw7mBnCliMyO3X+4wDbJIrKrwPs7eGt5vLlLi6pO9UcCZz068eWcYX+MtQBg4Y4VeGTiy3J1p9ZoUquG0xGJiKiM8LhM3Nuzq7E3Z4N8NePNP30RF7ZCGDb1Rf/sNT+uDkUCp6rqkceUE1GF43I6QAWgACIAQgDs2M+H+gZrtar2PXhHRG4p4n6OLZRqTxHpA+AOVe0rItNE5BkAhae5u0BVAyJyD4D+AC4p9Px4AFsB3ATgJwDNAHwDYP4xxKgFYF1R30NJU9UlItLp9d+GzFy7f1OdH9b86urZqhE6NqrvdDQiIipjqsTHYUDPbvL+L78grdpJ6H3qDfAF8zFo0t99u7PTZwbD/qtV1e90TiIqfSxUJ0hVswBMFpEzATRW1ckAICKO7OcgEamFaDkaKyIPAOitqioio47wsu8ALATwzwKP3QwgG8DfVNUvIh4AlwJ4QkT+BeDgDHgtYn9+DuCOAjk8qhoq0psoBaq6RUQ6/rj214UeNxr0bNmUfyeIiOiQaqck466zOmPozE/hccdj2rJvfXn+7C9DkcD9qmo5nY+InMEPj8XnMgDtRcQs8Ev1ZREZraoTDvUCERkKIOVE93OI/aYAeALA31XVKyLdAZwLYNqhcotIGMCpiA4BbVBgPx0BNI3d7RQbNlhwLY1eAPbjz2e1FgF4oMD92bFbmaWqGSLSJs4yx/53+tyz+53VJSkxzuN0LCIiKoNOrlUT57Y6WcfP+6/Yar4QsUJvqqoe/ZVEVFGxUBWD2FmlCICXAbwjIo/FnnpGVdMP9zpVvafgGaPj2Y+ItAEwKHb3QVX938qDqnoAwN9ExC0ijwI4G4AZK1ZPFNjNawDqxH4eA2AZAD+AwbH9LAGwRES6AngUwMkAdgL4RFV/KpBlJ6Jntwq7V1XL7JC/gmJn3y7dm5v/3jtTZ909oGf3RE5KQUREha3etRfT127yhyyrn2pkpNN5iMh5LFQnSERaA7gNwABVtWJD4u46xKaJIjIEgAVg9QnsBwCgqqsB9DxKvBcA7ABwO6JF7RIALx7cr6quFZGLAYxW1Z2xHALguQK5kgC8CeAeALcCqAdgkIisU9XNsf1kFc4iIk8AqHKUfGWKqtoAHnKZ5vp3p856o9/ZXRIa1Tzu+UCIiKiCmrV+izVpxbq8sGVdpKrznM5DRGUDC9UJUtU1iE7mcPD+dADTReS1QttdXvC+iHQryn6OUx0AI2NnrCAicxGdXKKg2gD+t9hSbNjCtgLPexC9hmpD7LmtIrIVBcqSiNRB9NqrTYX2/cMJZHdMxLI+FJH0wTPmj77h9A4Jp55Ur2gXshERUYVg2TbGL1kV/GPrzt1hyzqXM/kRUUEsVBXbswD+W2AdKz+Axw6x3SgRCRS4v19VrwMAVc0WkQkAfhORCKL/zUxS1UOvivtnbVCGZ/k7ElX9UUTO/Gbh8ik7snOrXty+lccw2KuIiCqbQDiMz+f84duelbM0FLEuUdUcpzMRUdkivI6S6PBEpFacy/Vjg+pV291+RqfERI/76C8iIqIKYd+BfHwyc4HXGwp9E4pY96pq2OlMRFT2sFARHYWIuDwu8z8Jbvft/c7uklinarm6NIyIiIpg5c49GDl/qS9i2Q9btj3U6TxEVHaxUBEdI8MwbnMbxkc3dj0lsX2Duk7HISKiEmDbip9WrgvN3pB+IGxZl6jqAqczEVHZxkJFdBxEpLPHNH86s3njqn3at3QbRVx4mYiIyh5fMIQvfl/s25GduzIYiVymqvuczkREZR8LFdFxEpHacS7XpJNqVGt9W4/TEhN4XRURUbm3K+cAPpm5wBcMRz4LWdYjqhpxOhMRlQ8sVERFICJuj8v8b4LbfXP/c7okpqXwuioiovJq8dad+u2iFf6IZfWzVblYLxEdFxYqohNgGsZdLsP48KZupya0q1/H6ThERHQcLNvGhKWrgwu37MgOWVafY1wShIjoT1ioiE6QiHRxm+akbiefVOWS9q08LtNwOhIRER1FXiCIz2Yv8u09kLcoGLGuUtUspzMRUfnEQkVUDEQkNc7lGlU9MaHbHWd2SkpNTnI6EhERHcbGfZkY/vsf/rBlfRC27H+oquV0JiIqv1ioiIqJiIhpyMOmGK9c27l9/GmN6nMKQCKiMsSybUxZuT48a0O6N2xZN6nqT05nIqLyj4WKqJiJSEePy5zQtl5azWs7tU+Ic7ucjkREVOll5vvwxZxF3kyv/49gJHK9qu51OhMRVQwsVEQlQESS41zmJwke9+V3ntE5sX71qk5HIiKqtBZv3alj/ljht219LmLb76qq7XQmIqo4WKiISpAhcpPLND6+uH2r+DObNzaFCwETEZWaQDiCMYuW+1fv3pcRilhXqOoSpzMRUcXDQkVUwkTk5DiX+UPjmtUb3dStY2JSnMfpSEREFd62zBx8PmeRLxiJjA1GrAGq6nU6ExFVTCxURKVARDwe03zLZRp3396jU+LJtWs6HYmIqEKyVTF97abIL6s3+sOWdZeqjnE6ExFVbCxURKVIRPq4TWNUt5MbJVzcrqXH7TKdjkREVGHk+gIYPnexd09u3tpgJHKVqm53OhMRVXwsVESlTERqxblcnya4Xefd0r1jYuPUGk5HIiIq11QVS7bt0rF/rAxYar8ZsewXubYUEZUWFioih4jItW7TGNq16UnxF7dvFefh2SoiouOW6wtg1MJlvm2Z2XuCEesGVV3kdCYiqlxYqIgcJCKpcS5zaLzbff4t3TomNqnFs1VERMdCVTF/y3adsHR1QFXfCUfPSoWczkVElQ8LFVEZICJXuU1z2OlNGiRc2qE1z1YRER1BZr4PX89f6t2dm7ctGIncoKornM5ERJUXCxVRGSEiNeNc5idxbteFN3frmHhyLc4ESERUkK2KORvS7Ukr1gVV9aWIbb+pqhGncxFR5cZCRVTGiMgVbtP8rHPj+omXntI6Ls7lcjoSEZHj9h3Ix1fzl3gz8nwbgpFIX1Vd53QmIiKAhYqoTBKRGnEu82OPy3XRjV1PTWyRlup0JCIiR1i2jRnrNkd+Wb0hZNn6tK36oaraTuciIjqIhYqoDBORSz2m+WnztNTkq05rm1gtMcHpSEREpWZndi5Gzl/qzfEFVgQjkZtUdYvTmYiICmOhIirjRCTRbRr/BOThC9o295zVvInpMg2nYxERlRhvMIRJy9cGFm/bGY7Y9mOq+FT5gYWIyigWKqJyQkSax7lcQxM97k7Xn94hqTmHARJRBWPbivlbtumPy9YGFPpVKGL9TVWznM5FRHQkLFRE5YiICIArPKb5cYs6qUlXdWyXWDUx3ulYREQnLD0jG98sXO7N9QfWByORO1V1mdOZiIiOBQsVUTkUGwb4L4E8eH7b5p6zWzQxTYPDAImo/DngD+CHZWv8K3fuDYQt60EAIzm8j4jKExYqonJMRJrHu1zDEuLcHW84vUNSs9ocBkhE5YNl25i9Id2asmp9SBVDwpb1nKrmOZ2LiOh4sVARlXOxYYBXRocB1kq8/NTWiTWSEp2ORUR0WBv2ZuCbRcu9vmB4WTASuVtV1zqdiYioqFioiCoIEUlym8YzAB7p2vQk8/w2zT1JcR6nYxER/U9GnhcTlq32bdyb6Q1Z1r0AxnN4HxGVdyxURBWMiNTxuMxXoLjxvDbN3Gc3b2K6XabTsYioEjvgD2DKqvXBP9J3WgDeitj266rqczoXEVFxYKEiqqBEpEW8y/WeYcg5l3RoldC5cQPhxBVEVJr8oTCmr90UnrVhS0Qgw0KW9byqZjidi4ioOLFQEVVwItIt3uX6MMHjbnXlaW2T2tStjehlV0REJSNsWZizId2aunpDCJAJwUjkKVXd5nQuIqKSwEJFVAnEJq64JM5lflCrSnLqlR3bJjdOre50LCKqYCzbxh/pO3Xi8jV+S3VOIBx5VFVXOZ2LiKgksVARVSIiYgK4zWOab51cu2bcZae0Tqqdkux0LCIq51QVK3fuxYSlq73+UHhtIBJ5UFXnOp2LiKg0sFARVUIikmAaxiOG4B+t69Y2LmjbIrFO1SpOxyKicmjjvgx8v2R1fpbXvzcYiTwIYDJn7iOiyoSFiqgSE5EU05AHDZG/NaudavRp1yKpfvWqTsciojJOVbF2z35MXrkuf3+eNy8UsZ4AMEpVbaezERGVNhYqIoKIJBki95mG8UzjmtXcfdq3TG5Uk9dYEdGf2bZixc49mLxiXf6BQHB/MBL5B4AxqhpxOhsRkVNYqIjof0QkXoC73Kb5Qr1qKfEXtW+ZfHLtmk7HIiKHRSwbi7ftxJSV673BSGRLIBx5GsBEDu0jImKhIqJDEBEPgFs8LvPftaskV7mofcvkFmmpnG6dqJIJRSzM37LN/mXVhoClujwQjvwDwAwWKSKi/8dCRUSHJSIuANfHuVyvVkuMr3FR+5bJbeqlwWCxIqrQ/KEw5mzcas1YtykEYHYgHHlWVRc4nYuIqCxioSKioxIRA8CVcS7Xq3Fus16vVicnnd64gcS73U5HI6JilOsPYPaG9PCcDemWIfJTIBJ5TlVXOp2LiKgsY6EiomMWWyD4jHi36++WbZ93euOGcnaLJnGpVZKcjkZERaSqSM/Mxm/rNvvW7t4vhiFfhyLWK6q6yelsRETlAQsVERWJiDR0m8bDCtzbuGZ19Gp1Mq+zIipHwhELS7btwq9rN+XnBQJ5Yct+w1b9XFVznM5GRFSesFAR0QkRkQQAN8W5XM8keNy1zm11clKnRvUlzu1yOhoRHUKW14fZG9LD8zZvswyRBYFw5FUAP3MNKSKiomGhIqJiERsOeE682/UP29azujRtaJzVvImnZnKi09GIKj1VxYZ9mZixdlP+5v1ZhogMC1vW+6q60elsRETlHQsVERU7EWniNs2HVfWeRjWra49mjZLb1qsNl2k6HY2oUgmEw1iUvlNnrNvk9YciGcFI5FUAX6mq1+lsREQVBQsVEZUYEUkCcE2C2/2QrXbbTo0aSNemDePqV6/qdDSiCsu2FRv3ZWDe5m2+1bv2mS7TmB4IR14DMJPrRxERFT8WKiIqFSLS1GUYdxki96YkxMed0axR8mmN6ktSnMfpaEQVwr4D+ViYvj08f/P2sK26MxiO/FeBkaq63+lsREQVGQsVEZWq2JpWveLdrvsjln1R87RUq/vJJyW1rFMLpmE4HY+oXPGFwli6bZf+vnFrfqbXawPyRdiyhqrqCqezERFVFixUROQYEakK4IYEt+shAE27NGno6tr0JHftlGSnoxGVWZZtY92e/Zi3eZt3/Z4M02Ua0wLhyCBEZ+qLOJ2PiKiyYaEiojJBRFq7TaMfIHemJMSZnRs1SDylYV2T5YooOkvf9uxcLN66M7QofYclwGZ/OPIhgNGqmu10PiKiyoyFiojKFBExAfTwmObNCtxQJd5jdoqVqzpVqzgdj6jU2LZiS2YWlm3bHVq6fVfEsjXHsu0vI7b9maquczofERFFsVARUZkVu96qm9s0bxKgb2Kc29OpUYOEUxrWddWtWgXRpa+IKo6IZWPT/kws3bYrsHzHHhXBrlDEGm6rjgGwhrP0ERGVPSxURFQuxMrV6W7TuFFEbop3uxI6Naofd0rDeu761VJYrqjcCkcsrNu7H0u27YpOc24YGwORyOeq+p2qbnY6HxERHRkLFRGVOxJtT51i5epmj2kmt62f5mpTLy2uWa2aiHO7nI5IdETeYAjr9+7H4q27vBv2ZrjdLnO5PxT+DMB4Vd3ldD4iIjp2LFREVK7FylU7AfokeNzXBSORU+pVSwm0b1A3uVWdWgaHBlJZELFsbM3Mxro9+yMrd+7xZXr9Ho/LnO8PhYcDmKCqGU5nJCKiomGhIqIKRUSSAfT0uMzLBXKZIajaqm5tbVsvLbF5Wiq4kDCVBlXF/jwv1u/dj5U79+alZ2THuU0jPWTZ4yzb/gnAXFUNOZ2TiIhOHAsVEVVoItIMwIWJHve1wYjVLTU5MdShQZ2klnVqmQ2qV4PL5GLCVDy8wRA27MvAml37/Gt377fDlhU0DJkcCEe+BzBNVTOdzkhERMWPhYqIKg0RiQNwhts0LnUZxuUhyzqpTtUqvhZptZKa1qrhalSzOhI9bqdjUjmR6w8gPSMbWzKywuv37Pdnen1xcS7XAl8oPAbAzwDWcVY+IqKKj4WKiCotEUkB0NUUOTvO7eoTjETap8THB5un1fScXKtmfOPUGqiRlMBrsAiWbWN3Th7SM7OwcV9m/pb92RKMROBxmX/4w+GfVTEbwDxVDTqdlYiIShcLFRFRjIi4AJwC4MwEj/vCiGV3dxniaZJaw2qellqlcWp11K1aBS7TdDoqlTBvMIStmdnYkpEd2bA3w7c7Ny/BbRq7VTEzGIlMAzAXwHqegSIiIhYqIqLDiM0g2BjAmXEu8zwR6RmKWPWrJcb7GlavZjasWS2pfrUU1KuWwskuyilVRa4/gF05B7AnN0+3ZeV4t2flIj8YcsW5zOXBcORnS3U2gPmqmuN0XiIiKntYqIiIjoOIxANoC+AUj2l2cZlGt2DEauFxmVq3apVI45rVk+pVTzHrV0tBzeQkGBwuWGYEwxHsOZCH3Tl52JmTG9yWmRPYl5cfDyDoNs21YcuaF7bsxQCWAFilqpbDkYmIqBxgoSIiOkGxM1mNAJxqiHSMd7vOsGy7Q8S2q9VKTvLVq5biTkupklCzSqKkJiehZlIiEjj5RYlQVfhDYWR6fcjM92HvgXx7W1ZO/q6cA4Y3GIqLc7m2ArrYH47MA7ACwApV3et0biIiKr9YqIiISoiIVAPQAUBLl2G08rjM9qraLBSx6pumYddITAjWTkk201KqJKZWSTRSk5OQmpyERI+bE2EcgWXbyPb6/1eaMvO9kb0H8n0Z+V7N9QcSbFXbY5q7RGRzMBxZaKkuRbQ8bVDViMPxiYiogmGhIiIqZbEzWmkATgbQzBBpEe92dVCgRThiNRSBmZIQH6iaEK/VEuJd1RITElIS4owq8fGoEh/3v1ucy6xQxcuOnV3KCwSRHwwiPxBCfjCIvEDQzvEFAvvyvOEsr8/0hcIJHtPINg1jq626LhCOrASwucAti5NFEBFRaWGhIiIqY0SkBoAmAOocvMW5zMamYZwEoJ5la62wZVUXgSS43cEq8XFWSkK8VEuM9yTHxcXFuVwS5zLhcbsQ7zLhcbkQ53IhLvZzvNsFj8uEyzCKtZBZto1QxELIshCKWAhbFkKRyJ8eC0Us+EJhHAgEQrm+QOhAIGDlBYLiC4VdwXAk3jSMgMs0sg2RDAC7LdveEYxY2wDsBbAF0cK0TVXDxRaciIjoBLBQERGVUyKSjAKlC0BdAFVdhlHdNIxqpiHVAaTEbsm2arKqJlq2Jlhqx0EhLtMIu00zIiIqAAwRFZHYn4CIKBSiUBz834VCAQVsVQlbthmxLTNi224oYBhGyBAJGiIBQ+AXER8AH4B8APm2al7EsvdEbHsXoiVpX4E/97MoERFRecNCRURUSYmIB0By7OYCYAAwC9wO3lcAduzPgjcLgLfALcShdkREVNmwUBERERERERWR4XQAIiIiIiKi8oqFioiIiIiIqIhYqIiIiIiIiIqIhYqIiIiIiKiIWKiIiIiIiIiKiIWKiIiIiIioiFioiIiIiIiIioiFioiIiIiIqIhYqIiIiIiIiIqIhYqIiIiIiKiIWKiIiIiIiIiKiIWKiIiIiIioiFioiIiIiIiIioiFioiIiIiIqIhYqIiIiIiIiIqIhYqIiIiIiKiIWKiIiIiIiIiKiIWKiIiIiIioiFioiIiIiIiIioiFioiIiIiIqIhYqIiIiIiIiIqIhYqIiIiIiKiIWKiIiIqJiKSJSI8C93uJSNVjeN1VxbGfY8xYU0TOPso2Z4tIzeI4HhERUUXncjoAEVF5Fysf3QE0AdBJRGoA2AjgQgBbAOTGtlsOICv2stcA3KKqtwC4AcC4Y93PceT6LLYvAGgBoA2AWgDOBTAzts2MQi+7Ofb8PgCZx3M8IiKiyoiFiojoxCmACIAQADv2s32I7Varat+Dd0TkliLu59hCqd5Z4FjfqGqOiNQptNmegpli2xb1kERERJUOCxUR0QlS1SwAk0XkTACNVXUycPzFpLj2U5iINAGw7jBPVxGRB2I/+1X109jPp4lIWFU3ndDBiYiIKjheQ0VEVHwuA3CKiJgFHntZRC4/3AtEZCiAlBPdzxH2bwJ4AcCHh9kkAOCX2O23Ao/XB8DrqIiIiI6ChYqIqBjEzipFALwM4J0CZegZVZ1wuNep6j0ADhRlPyLSRkRmxG7tD5EpGcAwAB+p6t7DRAir6trYbWOBx39Q1QVHfNNERETEIX9ERCdKRFoDuA3AAFW1RMQD4K5DbJooIkMAWABWn8B+AACquhpAz8Nk8gD4FMALse0OZ7OIHDx7pQCWHGFbIiIiKoSFiojoBKnqGgD9C9yfDmC6iLxWaLs/DdkTkW5F2c8xZgohOnvg0bb7R+HHROT54z0eERFRZcUhf0REREREREUkqup0BiIiIiIionKJZ6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uj/AItYq85Xsnu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6814" y="1989634"/>
            <a:ext cx="10658952" cy="1368152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9" name="내용 개체 틀 36"/>
          <p:cNvSpPr txBox="1">
            <a:spLocks/>
          </p:cNvSpPr>
          <p:nvPr/>
        </p:nvSpPr>
        <p:spPr>
          <a:xfrm>
            <a:off x="609521" y="2421682"/>
            <a:ext cx="9842169" cy="792088"/>
          </a:xfrm>
          <a:prstGeom prst="rect">
            <a:avLst/>
          </a:prstGeom>
        </p:spPr>
        <p:txBody>
          <a:bodyPr vert="horz" lIns="99569" tIns="49785" rIns="99569" bIns="49785" rtlCol="0">
            <a:normAutofit fontScale="925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i="0" dirty="0"/>
              <a:t>'12.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인구정보</a:t>
            </a:r>
            <a:r>
              <a:rPr lang="en-US" altLang="ko-KR" i="0" dirty="0"/>
              <a:t>(</a:t>
            </a:r>
            <a:r>
              <a:rPr lang="ko-KR" altLang="en-US" i="0" dirty="0"/>
              <a:t>총인구</a:t>
            </a:r>
            <a:r>
              <a:rPr lang="en-US" altLang="ko-KR" i="0" dirty="0"/>
              <a:t>).</a:t>
            </a:r>
            <a:r>
              <a:rPr lang="en-US" altLang="ko-KR" i="0" dirty="0" err="1"/>
              <a:t>geojson</a:t>
            </a:r>
            <a:r>
              <a:rPr lang="en-US" altLang="ko-KR" i="0" dirty="0"/>
              <a:t>'            13.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인구정보</a:t>
            </a:r>
            <a:r>
              <a:rPr lang="en-US" altLang="ko-KR" i="0" dirty="0"/>
              <a:t>(</a:t>
            </a:r>
            <a:r>
              <a:rPr lang="ko-KR" altLang="en-US" i="0" dirty="0"/>
              <a:t>고령</a:t>
            </a:r>
            <a:r>
              <a:rPr lang="en-US" altLang="ko-KR" i="0" dirty="0"/>
              <a:t>).</a:t>
            </a:r>
            <a:r>
              <a:rPr lang="en-US" altLang="ko-KR" i="0" dirty="0" err="1"/>
              <a:t>geojson</a:t>
            </a:r>
            <a:r>
              <a:rPr lang="en-US" altLang="ko-KR" i="0" dirty="0"/>
              <a:t>'</a:t>
            </a:r>
          </a:p>
          <a:p>
            <a:pPr marL="0" indent="0"/>
            <a:r>
              <a:rPr lang="en-US" altLang="ko-KR" i="0" dirty="0"/>
              <a:t>'14.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인구정보</a:t>
            </a:r>
            <a:r>
              <a:rPr lang="en-US" altLang="ko-KR" i="0" dirty="0"/>
              <a:t>(</a:t>
            </a:r>
            <a:r>
              <a:rPr lang="ko-KR" altLang="en-US" i="0" dirty="0"/>
              <a:t>생산가능</a:t>
            </a:r>
            <a:r>
              <a:rPr lang="en-US" altLang="ko-KR" i="0" dirty="0"/>
              <a:t>).</a:t>
            </a:r>
            <a:r>
              <a:rPr lang="en-US" altLang="ko-KR" i="0" dirty="0" err="1"/>
              <a:t>geojson</a:t>
            </a:r>
            <a:r>
              <a:rPr lang="en-US" altLang="ko-KR" i="0" dirty="0"/>
              <a:t>'       '15.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인구정보</a:t>
            </a:r>
            <a:r>
              <a:rPr lang="en-US" altLang="ko-KR" i="0" dirty="0"/>
              <a:t>(</a:t>
            </a:r>
            <a:r>
              <a:rPr lang="ko-KR" altLang="en-US" i="0" dirty="0"/>
              <a:t>유소년</a:t>
            </a:r>
            <a:r>
              <a:rPr lang="en-US" altLang="ko-KR" i="0" dirty="0"/>
              <a:t>).</a:t>
            </a:r>
            <a:r>
              <a:rPr lang="en-US" altLang="ko-KR" i="0" dirty="0" err="1"/>
              <a:t>geojson</a:t>
            </a:r>
            <a:r>
              <a:rPr lang="en-US" altLang="ko-KR" i="0" dirty="0"/>
              <a:t>'</a:t>
            </a:r>
          </a:p>
          <a:p>
            <a:pPr marL="0" indent="0"/>
            <a:endParaRPr lang="ko-KR" altLang="en-US" sz="2200" u="sng" dirty="0">
              <a:solidFill>
                <a:srgbClr val="0000FF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22598" y="1737607"/>
            <a:ext cx="3888432" cy="504055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# </a:t>
            </a:r>
            <a:r>
              <a:rPr lang="ko-KR" altLang="en-US" dirty="0"/>
              <a:t>인구 정보 데이터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60375" y="3916011"/>
            <a:ext cx="10658952" cy="2519078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3498" y="3573810"/>
            <a:ext cx="3888000" cy="504000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# </a:t>
            </a:r>
            <a:r>
              <a:rPr lang="ko-KR" altLang="en-US" dirty="0"/>
              <a:t>차량 관련 데이터</a:t>
            </a:r>
          </a:p>
        </p:txBody>
      </p:sp>
      <p:sp>
        <p:nvSpPr>
          <p:cNvPr id="33" name="내용 개체 틀 36"/>
          <p:cNvSpPr txBox="1">
            <a:spLocks/>
          </p:cNvSpPr>
          <p:nvPr/>
        </p:nvSpPr>
        <p:spPr>
          <a:xfrm>
            <a:off x="586332" y="4221881"/>
            <a:ext cx="10297144" cy="2213207"/>
          </a:xfrm>
          <a:prstGeom prst="rect">
            <a:avLst/>
          </a:prstGeom>
        </p:spPr>
        <p:txBody>
          <a:bodyPr vert="horz" lIns="99569" tIns="49785" rIns="99569" bIns="49785" rtlCol="0">
            <a:no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650" i="0" dirty="0" smtClean="0"/>
              <a:t>'17</a:t>
            </a:r>
            <a:r>
              <a:rPr lang="en-US" altLang="ko-KR" sz="1650" i="0" dirty="0"/>
              <a:t>.</a:t>
            </a:r>
            <a:r>
              <a:rPr lang="ko-KR" altLang="en-US" sz="1650" i="0" dirty="0"/>
              <a:t>대전광역시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교통링크</a:t>
            </a:r>
            <a:r>
              <a:rPr lang="en-US" altLang="ko-KR" sz="1650" i="0" dirty="0"/>
              <a:t>(2018).</a:t>
            </a:r>
            <a:r>
              <a:rPr lang="en-US" altLang="ko-KR" sz="1650" i="0" dirty="0" err="1"/>
              <a:t>geojson</a:t>
            </a:r>
            <a:r>
              <a:rPr lang="en-US" altLang="ko-KR" sz="1650" i="0" dirty="0"/>
              <a:t>‘     </a:t>
            </a:r>
          </a:p>
          <a:p>
            <a:pPr marL="0" indent="0"/>
            <a:r>
              <a:rPr lang="en-US" altLang="ko-KR" sz="1650" i="0" dirty="0"/>
              <a:t>'18.</a:t>
            </a:r>
            <a:r>
              <a:rPr lang="ko-KR" altLang="en-US" sz="1650" i="0" dirty="0"/>
              <a:t>대전광역시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교통노드</a:t>
            </a:r>
            <a:r>
              <a:rPr lang="en-US" altLang="ko-KR" sz="1650" i="0" dirty="0"/>
              <a:t>(2018).</a:t>
            </a:r>
            <a:r>
              <a:rPr lang="en-US" altLang="ko-KR" sz="1650" i="0" dirty="0" err="1"/>
              <a:t>geojson</a:t>
            </a:r>
            <a:r>
              <a:rPr lang="en-US" altLang="ko-KR" sz="1650" i="0" dirty="0"/>
              <a:t>'</a:t>
            </a:r>
          </a:p>
          <a:p>
            <a:pPr marL="0" indent="0"/>
            <a:r>
              <a:rPr lang="en-US" altLang="ko-KR" sz="1650" i="0" dirty="0"/>
              <a:t>'19.</a:t>
            </a:r>
            <a:r>
              <a:rPr lang="ko-KR" altLang="en-US" sz="1650" i="0" dirty="0"/>
              <a:t>대전광역시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상세도로망</a:t>
            </a:r>
            <a:r>
              <a:rPr lang="en-US" altLang="ko-KR" sz="1650" i="0" dirty="0"/>
              <a:t>(2018).</a:t>
            </a:r>
            <a:r>
              <a:rPr lang="en-US" altLang="ko-KR" sz="1650" i="0" dirty="0" err="1"/>
              <a:t>geojson</a:t>
            </a:r>
            <a:r>
              <a:rPr lang="en-US" altLang="ko-KR" sz="1650" i="0" dirty="0"/>
              <a:t>‘    </a:t>
            </a:r>
          </a:p>
          <a:p>
            <a:pPr marL="0" indent="0"/>
            <a:r>
              <a:rPr lang="en-US" altLang="ko-KR" sz="1650" i="0" dirty="0"/>
              <a:t>'20.</a:t>
            </a:r>
            <a:r>
              <a:rPr lang="ko-KR" altLang="en-US" sz="1650" i="0" dirty="0"/>
              <a:t>대전광역시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평일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일별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시간대별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추정교통량</a:t>
            </a:r>
            <a:r>
              <a:rPr lang="en-US" altLang="ko-KR" sz="1650" i="0" dirty="0"/>
              <a:t>(2018).</a:t>
            </a:r>
            <a:r>
              <a:rPr lang="en-US" altLang="ko-KR" sz="1650" i="0" dirty="0" err="1"/>
              <a:t>csv</a:t>
            </a:r>
            <a:r>
              <a:rPr lang="en-US" altLang="ko-KR" sz="1650" i="0" dirty="0"/>
              <a:t>'</a:t>
            </a:r>
          </a:p>
          <a:p>
            <a:pPr marL="0" indent="0"/>
            <a:r>
              <a:rPr lang="en-US" altLang="ko-KR" sz="1650" i="0" dirty="0"/>
              <a:t>'21.</a:t>
            </a:r>
            <a:r>
              <a:rPr lang="ko-KR" altLang="en-US" sz="1650" i="0" dirty="0"/>
              <a:t>대전광역시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평일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일별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혼잡빈도강도</a:t>
            </a:r>
            <a:r>
              <a:rPr lang="en-US" altLang="ko-KR" sz="1650" i="0" dirty="0"/>
              <a:t>(2018).</a:t>
            </a:r>
            <a:r>
              <a:rPr lang="en-US" altLang="ko-KR" sz="1650" i="0" dirty="0" err="1"/>
              <a:t>csv</a:t>
            </a:r>
            <a:r>
              <a:rPr lang="en-US" altLang="ko-KR" sz="1650" i="0" dirty="0"/>
              <a:t>‘  </a:t>
            </a:r>
          </a:p>
          <a:p>
            <a:pPr marL="0" indent="0"/>
            <a:r>
              <a:rPr lang="en-US" altLang="ko-KR" sz="1650" i="0" dirty="0"/>
              <a:t>'22.</a:t>
            </a:r>
            <a:r>
              <a:rPr lang="ko-KR" altLang="en-US" sz="1650" i="0" dirty="0"/>
              <a:t>대전광역시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평일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일별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혼잡시간강도</a:t>
            </a:r>
            <a:r>
              <a:rPr lang="en-US" altLang="ko-KR" sz="1650" i="0" dirty="0"/>
              <a:t>(2018).</a:t>
            </a:r>
            <a:r>
              <a:rPr lang="en-US" altLang="ko-KR" sz="1650" i="0" dirty="0" err="1"/>
              <a:t>csv</a:t>
            </a:r>
            <a:r>
              <a:rPr lang="en-US" altLang="ko-KR" sz="1650" i="0" dirty="0"/>
              <a:t>‘</a:t>
            </a:r>
          </a:p>
          <a:p>
            <a:pPr marL="0" indent="0"/>
            <a:r>
              <a:rPr lang="en-US" altLang="ko-KR" sz="1650" i="0" dirty="0"/>
              <a:t>'30.</a:t>
            </a:r>
            <a:r>
              <a:rPr lang="ko-KR" altLang="en-US" sz="1650" i="0" dirty="0"/>
              <a:t>대전광역시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차량등록현황</a:t>
            </a:r>
            <a:r>
              <a:rPr lang="en-US" altLang="ko-KR" sz="1650" i="0" dirty="0"/>
              <a:t>_</a:t>
            </a:r>
            <a:r>
              <a:rPr lang="ko-KR" altLang="en-US" sz="1650" i="0" dirty="0"/>
              <a:t>격자</a:t>
            </a:r>
            <a:r>
              <a:rPr lang="en-US" altLang="ko-KR" sz="1650" i="0" dirty="0"/>
              <a:t>.</a:t>
            </a:r>
            <a:r>
              <a:rPr lang="en-US" altLang="ko-KR" sz="1650" i="0" dirty="0" err="1"/>
              <a:t>geojson</a:t>
            </a:r>
            <a:r>
              <a:rPr lang="en-US" altLang="ko-KR" sz="1650" i="0" dirty="0" smtClean="0"/>
              <a:t>'</a:t>
            </a:r>
            <a:endParaRPr lang="en-US" altLang="ko-KR" sz="1650" i="0" dirty="0"/>
          </a:p>
        </p:txBody>
      </p:sp>
    </p:spTree>
    <p:extLst>
      <p:ext uri="{BB962C8B-B14F-4D97-AF65-F5344CB8AC3E}">
        <p14:creationId xmlns:p14="http://schemas.microsoft.com/office/powerpoint/2010/main" val="83204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0.2-1 </a:t>
            </a:r>
            <a:r>
              <a:rPr lang="ko-KR" altLang="en-US" dirty="0" smtClean="0">
                <a:solidFill>
                  <a:schemeClr val="bg1"/>
                </a:solidFill>
              </a:rPr>
              <a:t>제공 데이터 확인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1QAAANWCAYAAAD5qc1WAAAAOXRFWHRTb2Z0d2FyZQBNYXRwbG90bGliIHZlcnNpb24zLjMuNCwgaHR0cHM6Ly9tYXRwbG90bGliLm9yZy8QVMy6AAAACXBIWXMAAAsTAAALEwEAmpwYAAEAAElEQVR4nOzdd3wUdf4G8OczuzO7s5tKQgcBQUR6LwKCAoody9lBUUEQ+9n7nXpnOT2902s/78Te+6nY+9noVRELSug9yc7W+fz+2EVjpISQZDbJ83698sJkJ7NPJMA+me/3M6KqICIiIiIiot1neB2AiIiIiIiovmKhIiIiIiIiqiYWKiIiIiIiompioSIiIiIiIqomFioiIiIiIqJqYqEiIqI9IiI+EQl6naOhEJGRInLGLo7ZT0ROqqNIRES0EyxURFRviUgHEelSxbeONfi8N4pIWU2db0+IyCEicvIOHusjIhdV+th5IqIi4q/CuUeIyMHb+XiuiDwhIiMyHxoPwBGRFtX4Erads2km279E5CERuUVEhm7nuGtFpEr3+xCRfUXkQBHpvaOvV0T+ISLf70FuEZFjReRZEfleRBwRiYvIGhF5R0QuFJHQbp72eADX7uKYowE8Xr3URERUk3b5DyoRUU0QkSYAmu3mpy1XVWcnj78GYN8qnqsEQJuqHCgifwTgqOrvq3ju7Z0jCKD9bnxKQlW/qcZTjQfQBdt/cT0CwJ8B3F2N8wLAVADFAN6o9PEAgBMBzADwfjXP/RMRORbAdACRzPm2AjgIwNUi8hSACaoa243zHYb017xPhQ+vF5EbVPVve5q3wvOEADyXyfoMgEsBrAAQB9AawIEAbgRwkYiMVdWvauq5iYgoe7BQEVFdmQzgj7v5OcMBfLSLY/6tqmdXL9IODQGwp1egugP4YjeOX47dK2B1QTJvtfcEIh0APAbgJQBnqGqkwmNHAngW6as111XxfMciXW7eBDARwJdIF+nJAO4VkWaqeuNu5LMAfA7gQ1U9v9LDNwEYCeAAVf200mOzAbwsIncA+BjAkwB6b+f8ZwB4YAfPXflK3JOqusNlfiJyHICHAPRS1WU7Oo6IiGoWCxUR1QlVvRXArVU5VkRGI/2CuCrOEpGzqnDcPap6URXPucdUdSaqWEZE5F4AR+zB07UQkSu38/FfLZnbTc0BNN3Dc+zKYUhf8bqwYpkCAFV9WUSeBzAOVShUImICuA/pq1xjVXVbIdkAYFpmmeY1IvKgqn5XxXzXA8gDsL3/v8cDeHk7Zari17BKRP4K4C4R6bSdovM8gB1+fiVbd/agqj4rIicCeEBERqiqW8XzEhHRHmChIqL67hlU7erFxt04py/zVl8UIv3ivrKdLbG8XERcAJtU9Z+VH8wsZ+sPICQi7VR1+XbOYWaWNprVCZ0RzfzaBMCq7TxehPRSwKoYCKAFgEkVylRFdwC4HMChAHa59E9EWmaOn6Cq5ds5JICf8+/MtmWrgcoPqOoWAFsyz9cCwEkAOgIIIn3V8r+qOjfzeHMR6ZL51B0V3UsAfAfgOABPVyEbERHtIRYqIspmVRk+sEVVv6zh5y0CYNfwOWvTElXtX/mDmYEUf97B50zI/LocwK8KFYCzASQBfA3gBgBnbueYf2Xe9sQLSF+5fFhETtn2e5kpalcDGAXgnCqeq3nm12+396Cqrs9cparq8IxpANYgXdq35x0AR4pIe1X9fnsHiIgNYBLSe/h2+H0qIuchXfiiAOZmfh0D4CYReRDAWUj/4GDazgKr6goReQbARWChIiKqE5zyR0TZaNsVj0QVjj0rM7WuKm+ddnWyzAv5fQB0y+yfqQsmqva11qTuqtpFVQ+p/EDmKsjvAPwJ6b1H4zMv+Cu7DECHzK/VoqobABwMIARgkYgsE5E5ANYifXXoalWtamlbl/m13fYezAxGycmcuyomAnhAVZM7ePwypJcTfi4i14lIdxHJF5GQiHQSkUkAZiE9OOV0VU3tIFdXAPcgvV+staoeqKqHIv3/9lwApwM4W1XPU1VRVQFw1U5y/wvA/iLSuYpfJxER7QFeoSKiOiUizQEcCeAFVV2f+VgPAINU9f7MYduKzK6WUx2KXy+j+k/m1+1dUdnesrXKDsHPS/4OBfDiDo7zyy/vA/RmphzskIi0BRBX1TWVHgri52Vh1bGPiMzYzse3Wyx2RkT2AvAqgDkA/qiqKRGZBuDvIlKMXw4WWa+q34vI+mqlzlDVOZlSMRRAT6R/T1cAeHtX/08r+QzpsnQ+0hMgK7sIQGoHj/2CiOwDoBXSV6F2lLtERPoC+C2A05AuoRX3za0B8F8AR+1iSMT+SP+A85qK+8gyyxb/LiKXABiG7V9J3J5PAMQAHABgaRU/h4iIqomFiojq2j4A/g/pZU3bXogfgvRyp8qFaqd7Z7Y3WEBEIpnHqrsM8BwAbyG93PAi7LhQBfBzXiA9IntXL/5fRnrZV+VJbXtSqF4BsHoHjy3MPF4lInIC0lc3lgAYt+2Kiqr+S0QSAP6O9PTD6dXMWvG5DKSvShlIlxAf0i/+v0f6998G0DFTtvMzby/s7JyqGheR8wE8kRm3flPmnK2R/n39LYDbqziefijSVw13OjAiswfqegDXi0gO0nubDKT3plV1396PmV+7oVLpz1xVawHgRxG5FuniBqT3nO0oU1REvsh8Dffv6DgiIqoZLFRElI0KM7/+qqBkrqDs7EapocxxXXZyTLmq/lj5gyJyINJXpcYic08kETlNVR/ZwTlydvIcu6MYuy5j26Wqj2P3bvA6H+lJeNubALcIwD8A3Kiqv7g6qKoPiMiHAL5Beo/ZnmqLdHnalRTSJa4U6fHlO6WqT4lIHMBfkP5at9mK9KS+O3cj35rK/x928dxlqN64/Tczb49k7oH2MdJXZ7sBuALAZqS/nr74+d/tYUjvL9uR5Uh/DUREVMtYqIgoGxUhPRBh83YeewjpG9buypKdPPY2gNEVPyAiRQAeBvCsqr6e+dg/APxDRGar6uIqPGd1NUfVR2dvV2Y5XnEVDl0L4N7tjdRW1UXY/njwbY8vyzzXJgB9APyQeeh7pPf/VLl8ZD73CKR/n+NIL1GLAjgB6RJRjHRp/cU5RXY9iV5VXxCRlzMZWyH9ffTFLm4SXVkRfr6CWvH5WyJ9tWxPxFX1p8EZquqKyBFIL1OdiPTvQQDpUvQSgDszy2NfzbwhMyZ/Z4VqA9KFjIiIahkLFRFlozkA/ra90deqOrKmn0xEAkiXKeCXU9QuBTAA6Ru0Hl4L0wS3+Rh7WKgAnIf0NL4qERFzJ8MWKh7XAenBFAcC6IT0PZkU6TH0X4nI6wDuV9XtjW3foczv7a+WI4rIAZnHN2TePwrAQRUOGVjF86cAzNydTJWEsf0lp39EekjEnvgG6f+XP1HVONJXB/9R8eOZe2uFRCQP6YK5bbDFxwBu2clzlCH9NRARUS3jlD8iyjqqOkNVL6zKsSIySET+LiJzRGSjiCREJC4iG0RktojcJyIDdvL5xUhfsRqJ9L6hnwZGZAYEHIX035Wficihe/SF7YCqnqOqD+zhOW7cNgFuZ29ID2yoksyUui+R/n/zMIBjkV52NgDAeAAzkL6qslREfjUtcDeep5OI3Ji5D1NlxUiXj21vO9w7VOmc60Xk6upmArBpe8+lqmds5//pGqRvHF3547/JfNo+lR7b6bRJETlWRJ4TkRKkr9xtRvpeVXER+V5EHgMQUNVrd3KaoszXQEREtYxXqIio3hKRG5C+KvM00ntjvkF6r4wgfSWlE9ITBT8TkWtV9Q/bOc1UAN0BjFXVX13RUNVVIrI/0gMR9mQSX63KjHsPVuHQKt1fKzPl7h8A7lPVC3Zw2FsichfSk+yeEpE2qlpapcC/1Anp38cXKj+gqv/Bz5MbkRnMcFMVzpmDn4eb7MxSAAXb+fgGVG0JZY0SkSeQLq7/QfrK4NdIlylBeqlhFwDjALwuIn9V1Yt2cKoiVHNfHhER7R4WKiKqVSLyHra/5+mLyvthRGRHN/J9W1W3t+fpOgB3qeqlO/i8/wF4SETuAfA7EbkvM5XtJ6p6k4jcr6qrdvQ1ZErV4O0tQaxsJ1/vNr1E5MRdnOZXX28VXIndWPJXBX2RvjK30ytnmcl6jyB9E9p9AMzew+d9EOkrXztShvQVoRqhqnft4KHFAIpFpJWqrqyp59sZEekH4EQAF6rqX7ZzyGoAXwF4UUS+B3CjiNylqj9s59heSO+/IiKiWsZCRUS1bQJ2PpWvKsprIsiO7KxMVThml2Uqw8uvdyvSN5HdpSrsn5qD9CTAiZn/3q7MHp9TMs/9ddVi7jTXJuxkqZqq3g3g7j19nir4EOmvfwR2b4rinohnfq3K9MhcpPP96vcxMzhjHwAf1Fw0IiLaERYqIqpVO/jpeU2cd4OI3IT0/X/aIH2Ppx0t+TsewHWVr07VUq5a+XqrSLD95Wu/PlAkparrdvS4qi4VkfMA3JPZg/YI0mPINyJ95aopgP5I76FqCeCUai73q6i9iFR1UuDaKtznqXgX4/MrWlXx+0NVN4vIJ0jvoauTQqWqC0TkXgA3i0hvpL+nlyH9PQ2kf2/3BXAMgMMB/G4HV8+ORGbsf21nJiIiFioiqsdU9XciMgPpqyiXAWiH9E/ugfR9i74H8AmAQar6hSch61Yudj4uvqI7kZ5iuEOq+ncReQvAJKSvvFWc8rcJ6YEVjwL4V8VhHnvg+d049jIAf9rFMdPwy6mNOzMRv75h8T0AHhWR1qpashvZqk1VzxeRp5G+ge+lAPZC+vdVkS5Wy7Hr7+kLADxYFz9AICIiQKq+ioWIiAAgc+Vmoqr28zoL1R4R8SF9s+PXqzp10msicjSApwB023bfMCIiql0sVERERDsgIoOQ3os0UlU/8TrPzohIAYCFSI9wv8PjOEREjQYLFRER0U6IyAkALFV9xOssO5MZ7z8UwJ2q6nqdh4iosWChIiIiIiIiqibD6wBERERERET1FQ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ERERVRMLFRERERERUTWxUBEREREREVUTCxUREREREVE1sVARERERERFVEwsVERERERFRNbFQERERUZ0TkQKvMxAR1QQWKiIioiwjIs1FZP8K7x8oIvlV+LxjauI8u3iOf+7GsUERmb6Dh+/fkxxERNnC73UAIiIiShORIgBDAHQA0E9EmgBYBuAQAN8B2JI5bj6AjZlPuxXAaap6GoATATxf1fPsRq4TAUwFIACGikh3AAkAz6vqPZljpgPYG4ALoCWAaQA+2sF5AGCYiHwEIFnpPDkAlmbeKjpHVb/andxERHWBhYqIiCh7KNIFI450MUlmfq1ssaqetO0dETmtmuepqnkA/g5gFIDHAXQFMBvAXBERVdXMcQeralREzgYwGcDhlc7zAoDlAE4B8BqATgCeAvBZFTI0BcBCRURZh4WKiIgoS6jqRgAzRGQYgPaqOgMARMST81TQBcBaAFNVNZU5V28APVV17g4+5zkAXwC4rsLHTgWwCcAVquqIiAXgCACXisgNAHyZ4zpnfp0O4IxtnywilqrGq/tFEBHVBhYqIiKi7HMkgB4i4ttWYADcIiJPqupL2/sEEbkfQN6enmc75x0L4KIK71d+3FDV6dueT0QSAHojvU+7TYXj+iC9JBBIL0McA+DNCqc6EMA6/PKq1kwA51V4/yNUWkZIROQ1FioiIqIskrmqlARwC4C7ROSSzEPXqOr3O/o8VT1bRJ6oznlEpCuAv2XePV9VF1Q47wwAM6oQ/VYALTL//QzSywQdAP/InGcOgDkiMgjAxQA6AigB8H+q+lqFLCVIX92qjHuoiCgrsVARERFlCRHZD8AEZJbWZZbEnbmdQ0OZaXspAIv34DwAAFVdDGDkTnL1BnB3pQ+3BXCiqs7MnONLETkMwJOqWpL5PAFwfYXzhAHcAeBsAOMBtALwNxH5SlW/zZxnY+UsInIpgNwd5SMi8hILFRERUZZQ1SVID3PY9v67AN4VkVsrHXdUxfdFZHB1zrMbueZi+yWnsmYAzAqfpwB+qPC4hfQeqq8zjy0XkeWoUJZEpAXSe6++qXTul6uTnYiotrFQERERUU16QkSiFd5fp6q/AQBV3SQiLwF4X0SSSL8OeVVV51XhvF3BKX9ElIXk50mnRERERFUjIgEAyQrDLoiIGiUWKiIiIiIiomoyvA5ARERERERUX7FQERERERERVRMLFRERERERUTWxUBEREREREVUTCxUREREREVE1sVARERERERFVEwsVERERERFRNbFQERERERERVRMLFRERERERUTWxUBEREREREVUTCxUREREREVE1sVARERERERFVEwsVERERERFRNfm9DkBERN4SER8AE+l/E8xq/Hflj/kBRAGUZt7KKvx3KQBHVbVuvjoiIqLaxUJFRNTAZApSEwDNKrw1Nww0t21jL58PrRVonkpqUTyuBQAChoGUYcA1DFGfD67hE9dnQH0+UZ/v51/9foHhA/x+gc8nMP0//bf4TYHphxg+kVhM3fJyVyPlLhzHlWhUjWjU9SUSaqZS8JmWxPw+cXw+cQwD5SLpsqWKra6LTYmEborHdRN+LmEbAfyQeVvLQkZERNlC+G8SEVH9ICJ5ADoDaI1MUQoGpY1pSlsRtHBdNE0ktDAe13AgIPHcXCNRUOBzi4r9RnGRzywq9gcKC3xSUOhDQcHPb+GwQETq7OtIpRSO48JxFJGIC8dxEYlkPhZxEXE08zFXy8vcRHm5m9ywMZVcsyapGzckA7GY+oNBWe/3ywrXxbeRiPul62I5fi5cP6hqtM6+ICIiatRYqIiIsoiIGADaAugCYF/bll5+U3on4rp3Mqnhps38Tovmfi0q8pvFxb5AYRO/L12MDBQW+FBQ6EN+vg8+X90VpLoWjbpYuzaZfluTxJq1SbekJOGsLEkk161L+bZsSdmmKRHLktUi+D4a1aXxuC5DhcIFYB2vchERUU1goSIi8oCIhJG+2rSvYaBrOGz0U0UXx3Hb2raRaNPGTOzd0Qp0aG8F2+5lom1bC02b+mAYDbco1RTXVWzalPqpdK1Zk8SqVclYyYpEbM2ahG7YkAokEmqEQsZ3yaR+5jj6CYC5ABaoarnH8YmIqJ5hoSIiqkUi0hLAfgC6BIPS07KkdyKhneJxzS9u6o+0b2dJx05WeK+2ptF2Lwtt2pgIhzmAtbaVlbn47rs4vvkmhi+/jEW+XBJLrFqVCAeDstYwZG5ZmfuRKuYAmKuqq73OS0RE2YuFioiohoiICaA3gCG5ucbBiYQOARBq29aM7b23ZXXY27LbtrXQtq2J5s39DXpZXn2UTCp+/DGBb5bFsPTrWGLJ4ljku+/iAVXEAwFZ7Dj6cSKhM5G+mvW1qqY8jkxERFmAhYqIqJpEpCmAIaYpBwSDMtpx3P2aNvVHe/WyrZ69gsFu3YJo1cpfpwMfqGapKjasT2HZN3EsWxZzlyyOlX/9dUy2bk1Ztm18m0rpZ5GIfop0yZrLYRhERI0PCxURURVkRpF3BbB/To4xxnV1aDKJJp07B6J9+gbD3bsFfV32C3K5XiNRXp5ZMrgshi+/jDlLlsQSq1cngrZtLHYc97/JJN4B8KmqOl5nJSKi2sVCRUS0HSJSAGCQz4eh4bBxSMRxexbk+xI9egZ9vXrZoW7dgmjXzuSQCPpJJOJi4cIo5s51kp9/FomsWJEI2rbxpeO4ryaTeBvAJxx6QUTU8LBQEREBEJF8AKNtW44yDBkZi7kt997bivTpa4d7dA/69+saRH6+z+uYVI84jovFi6KYMzea/OLzSGT58rht28ZSx3FfTCYxA+krWAmvcxIR0Z5hoSKiRknSG5t6GAYOC4eNE6NRt+u+XYLR4cPCuT16BmXvvS34/bz6RDUnGnWxeHEMM2dGkv/7OBJZsyZhBYPGp6Wl7rMA3gSwlPfGIiKqf1ioiKjREJE8AKNDITnWdXGYbRvm/kND5v77hwO9egURDHL/E9WdzZtTmDPbwaefRSJffB5BPK6OYeD1SERfAvC2qq73OiMREe0aCxURNWgi0kEE43JyjNOiUbf7vvsGosOH5+QOGmRL6zYmJ/BRVlBNj2yfNdPB//5XXrpoUSxgWbKkvNy9XxXPquoqrzMSEdH2sVARUYOSWcrXx+/HsYGAcYqqthw6NKzDDwjbffrYsG1ehaLsF48rZs2M4K23yyKffhLxmZYsKS9z/81yRUSUfVioiKjey9xQ94BgUE4AcFw4bARGjswJDD8gbO63X4A30KV6jeWKiCi7sVARUb2UuS/UgaGQnJNM4rCWLf3Jgw7KyRk2LGzs1Y5L+ahhYrkiIso+LFREVK+IyD6WJWcZBs4uLvZbRx6VlzNiRFiKi/1eRyOqUyxXRETZgYWKiLJe5h5RJ+TkGOe7rnY6ZGyu79CxudbeHQNeRyPKCixXRETeYaEioqyUWdJ3UDgs58bjGNunTzB55JF5OQMGhnh/KKKd2EG5+pcqHlXVrV7nIyJqaFioiCiriEjnbUv6mjb1m0cdlZdz0Kgcyc/3eR2NqN7ZVq5eeaW0fNYsx/D78ZTj6J9VdZ7X2YiIGgoWKiLyXGZJ34k5Ocb5quh4yCE5vrGH5ll77215HY2owdiwIYlXXilNvvD8lngqhW/Ly93bATytqlGvsxER1WcsVETkicySvlHhsHFuPK6H9OtnJ484Ijen/wAu6SOqTamU4tNPInj6mS2lS7+KQQT/jsX0XlX9xutsRET1EQsVEdUpEWlrWXK+YeDsZs38/qOPzssZeSCX9BF5oaQkgZde3Bp/9dWtrmHIrPJy9w4Ar6hq0utsRET1BQsVEdUJEekTCsl1qRQOPfTQXDn8iLxAhw5c0keUDWIxF++/X46nn9pSumpVIp5M6l+TSfxTVVd7nY2IKNuxUBFRrZH03XUPDoeN3xkGepx4UkHgiCNyfTk5vBpFlK2WLYvh+ee2RN99t1xMU94uL3f/BOA95QsGIqLtYqEiohonIhaAk0MhuTE/31c8fkJhzoEH5sA0uTeKqL4oK3Px1pul+vTTW8pLS1ObHUfvVMV0Vd3sdTYiomzCQkVENUZECvx+TPX55LJOnSxz/ITCnH79bKQvVBFRfaSqWLAgimef3VL+xeeOz+fHk05Eb1TV773ORkSUDVioiGiPiUi7QEAuU8WZQ4aE9ORTCkKdOgW8jkVENWzTxiSee25r4vnnt6QMA89FIno9pwMSUWPHQkVE1SYifcNhuS6ZxNjDD881jv9NgdWsmd/rWERUy0pLU3j2mS3JZ57ZkjQMvByJ6LWqutTrXEREXmChIqLdkhk0MTYcNm40DHQ/6aSC4OFH5Bk5OYbX0YiojpWVuXj+uS3Jp57anBTBa5litdjrXEREdYmFioiqREQCyAyaKCjwFY2fUJgzciQHTRARUF7u4sUXt6SeeHxzXARvl5fr1aq6wOtcRER1gYWKiHZKRHwimBAIyB2dOgUCp40v4KAJItoux3Hx0ktbU489ujkO4IPycvdKVZ3rdS4iotrEQkVE25VZ2nekbctf2rY1i847rzina7eg17GIqB6IRl389+Wt7iOPbI6p4n+ZYjXT61xERLWBhYqIfkVEhoZCcm9+vq/TtGlFOYMGh3hFioh2Wyzm4tVXSt2HHtoUdV18UV7uXqGqn3mdi4ioJrFQEdFPRKRrKCx3m34ZOvmcInv06Bzx+VikiGjPxOMuZrxWqtMf3OSkkpidKVb/8zoXEVFNYKEiIohIG9uWWwEcO358oTXumDyfZXFqHxHVrERC8cYbpfrAA5ucRFznl5e701R1tte5iIj2BAsVUSMmIoWBgFwLYOrRR+f5Tjm1wMrJ8Xkdi4gauGRS8dprpXr//22Iui6edRz9raqu9ToXEVF1sFARNUIiYvv9uMAw5NoRI8O+s85sYhc35Q15iahulZWlMH36pthrr5YmUym9MZnEX1Q17nUuIqLdwUJF1IhUHIHeo0cwOGVqUbhdO8vrWETUyP3wQxz33L2+fOnS2CbH0cmq+prXmYiIqoqFiqgRyIxAP8K25S9t2pjF551fnNONI9CJKIuoKj77zMHdf15XHom4n0ciOkVVl3qdi4hoV1ioiBo4ERkcCsnf8vJ8nadNKwoPHsIR6ESUvRIJxXPPbUk9/NCmOID7o1G9TlW3eJ2LiGhHWKiIGigRKbRtudvnl+OnTimyR4/hCHQiqj82bUzin//c6Hz4YXk8HtffquIBVXW9zkVEVBkLFVEDk1ned0IgIP8YNSonOPmcomBODkegE1H99NVXMfz5rnVlK1cmVkQieraqfux1JiKiilioiBoQEWkfCskD+fm+AVdd1SzclfukiKgBUFW880457rt3fSSZ1NcjEb1AVVd4nYuICGChImoQRMRvmrjEMOSGU04tsE44ocBvmlzeR0QNi+O4eOyxzYnnnt2SUMUd8bjepqqO17mIqHFjoSKq50Skfygkj3boYLW+/Ipm4datTa8jERHVqtWrE7j3rxsic+c6ZdGoTlXV57zORESNFwsVUT0lIrnBoNxu+HD6+ecVB0ePyRFO7yOixmTuHAe33762vKzMfScS0TNVdb3XmYio8WGhIqqHROSoYFD+s//QcGjatCI7P9/ndSQiIk/EYi7+ff/G2CuvlDqxmE5U1Re8zkREjQsLFVE9IiKtQiG5PxQyRlxxZbNQnz6215GIiLLCggVR3Hzzmkik3H3NcXSSqm7yOhMRNQ4sVET1gIgYPh+m+v1y27HH5VvjxxeYlsVR6EREFTmOi3/9c2PsjTdKy2MxHa+qr3qdiYgaPhYqoiwnIj1CIXm0dWtz7yuvbBZu197yOhIRUVabO8fBLbesjUSj7guOo+eq6havMxFRw8VCRZSlRCQQCMjNhoFp55xTFDjs8FzDMDh0goioKiIRF3+7b0P0vffKyqJRPUVV3/Q6ExE1TCxURFlIRLrYtrzUo2ew9W9/2zRUVOT3OhIRUb00c2YEf/zD2kg8rk85jl6gqqVeZyKihoWFiiiLiIgYBs40TfnLlKlFwSOOyDU4Cp2IaM+Ulbn461/XOx9/VL41GtWTVPU9rzMRUcPBQkWUJUQkPxSSB/MLfKNvuqlFuD33ShER1ahPPynHbbetcxJJfTjq6MWqGvE6ExHVfyxURFlARAYFg/LiQQfl5E87rygYCHCCHxFRbdi6NYV77l7vfPZZZFM0qieo6sdeZyKi+o2FishDImKYplxlmrjm8iua2cOGhb2ORETUKHz0UTnuuH2dk0rp/dGoXqGqjteZiKh+YqEi8oiItAyF5Jk2bcxeN9zYIty8OQdPEBHVpc2bU7jrznWROXOctY6jh6rql15nIqL6h4WKyAMicmggII8f/5v80IQJhabPx8ETREReeeWVre7f7tvgxON6huvqM17nIaL6hYWKqA6JSCAYlDsDAZl4/Q3NQ7162V5HIiIiAEuXxnDN1asjjuP+OxrVS1Q16XUmIqofWKiI6oiI7GPb8nL37sG2V17VLJSf7/M6EhERVbBlSwq//92ayNdfx5ZEInqEqq72OhMRZT8WKqI64PPJ6aYp902e3MQ+6ug83luKiChLpVKKhx7alHjm6S2lsZgeraofeZ2JiLIbCxVRLRKRXNuWB/LyfGNvurlFeO+9eW8pIqL64LPPIrjl5jVOPK7XJJO4W/mCiYh2gIWKqJaISL9gUF4aMSLc5PwLioPBIO8tRURUn6xalcA1V68uX7cu+bbj6KmqWuZ1JiLKPixURLXAMOTkQEDuv+yypvaIkTlc30dEVE/F4y7+fNf66Icflq+JRnUsR6sTUWUsVEQ1SESMQEButm3jwttvbxHau2PA60hERFQDto1Wj8X0DFWOViein7FQEdUQEQnZtjzZqrV54K1/bBEubMIb9RIRNSQcrU5E28NCRVQDRKSVbcubAweGOlxxZVPbsrhfioioIeJodSKqjIWKaA+JSN9AQN44+ZSCvFNPLTA5Ep2IqGHjaHUiqoiFimgPiMhxwaA8dPkVTe0DDuDwCSKixuTzzyK4maPViRo9FiqiahARsSy5PhiUK267raW9T2cOnyAiaoxWrUrgyitWlW/YkHo8GtUpqpryOhMR1S0WKqLdJCJB25ZHmjX3j73ttpbh4mIOnyAiaszKylxcfdWq8u++i3/gOHqcqjpeZyKiusNCRbQbRKS5bcvrffrYna++ppnNm/USEREAxOOKP9yyxpk1y1niODpaVTd5nYmI6gYLFVEViUjPYFDeOu64/ILTzyg0DYNbpoiI6Geuq/j73zbEZswoXeU4OkJVf/A6ExHVPhYqoioQkSMDAXn8t79tGjpoFIdPEBHRjj311ObUg9M3bY7F9EBVXeB1HiKqXSxURDshImKauCwQNG744x9bhPbbL+h1JCIiqgfefadM//SndeWxmB6pqu95nYeIag8LFdEOiIhl2/KfoiL/uNtubxlu3pzDJ4iIqOrmzHFw/XWrnWhUz3BdfcrrPERUO1ioiLZDREK2LTO6dgv2u/HG5iHb5vAJIiLafd98E8Olv13lRKN6bTzu3uV1HiKqeSxURJWISK5ty1sDB4Z6XH1NM9vn45YpIiKqvjVrErjk4lWRLVtS/xeN6iWq6nqdiYhqDgsVUQUiUmDb8t7w4eF9f3tp0yDLFBER1YQtW1K44vJV5SUliRmOo6eoatzrTERUM1ioiDJEpNi25cMxY3I7nH9BUUCEZYqIiGpOLObixhvWOIsWRedEInqoqm71OhMR7TkWKiIAItLCtuXjI4/MazNpchOLZYqIiGpDKqW4++71sffeLVvuODpSVVd5nYmI9gwLFTV6ItImGJRPTjihoPn4CQUmyxQREdUmVcUjD29OPPnk5k3RqB6gql95nYmIqo+Fiho1EekQDMon48cXFp14UgHnohMRUZ2Z8dpW969/3VAWi+loVf3C6zxEVD0sVNRoiUjnQEA+njy5SeHR4/J9XuchIqLG55P/lePmm9eWxWJ6EEsVUf3EQkWNkoh0DwTkg/PPL8ofe2gebzJFRESeYakiqt9YqKjREZG+gYC8+9vfNs09aFQON0wREZHnWKqI6i8WKmpURGRIICBvXH11s5yhw8JexyEiIvpJplSVxmI6iqWKqP5goaJGQ0RGBoPy3+tvaB4eODDkdRwiIqJfYakiqn9YqKhREJFDgkF57uabW4R697G9jkNERLRDLFVE9Qs341ODJyJH27Y8f9vtLVmmiIgo6w3ZP4xrr22WGwjI2yIywOs8RLRzvEJFDZqIjAuF5LE/3dnK7tw54HUcIiKiKqtwpWqYqs73Og8RbR8LFTVYInKQbcvLd97VKsQyRURE9dF775XpHbev2xKL6WBV/crrPET0a1zyRw2SiAwIBOWlm29pwTJFRET11siROXLBhcV5waB8LCIdvM5DRL/GQkUNjoh0DQTkrWuvaRbu1Yt7poiIqH475JBcY9KkJgXBoPxPRFp7nYeIfomFihoUEWkXDMoHF11cnDtkf95nioiIGoajx+X7ThtfWJwpVc28zkNEP2OhogZDRJoHg/LxmWc1KRgzJle8zkNERFSTTjqpwH/ccfktbVs+FpEmXuchojQWKmoQRKTAtuXD43+T3+zYY/N9XuchIiKqDWdMLDQPPTR3L9uW90Uk1+s8RMRCRQ2AiARDIXl7zJjcvU4/vdD0Og8REVFtERFMPbfIGjkyp1MoJG+JiOV1JqLGjoWKGoLceFy79u4TDIhwpR8RETVsIoKLLi4Odu8e7G7b8pDwHz8iT7FQUb2nquuSSQy97dZ1m//78taU13mIiIhqm88nuO765qGmTf1HWJZc63UeosaMN/alBkNEOgWD8uEJJxQUjZ9QYPIHdkRE1NCtX5/EOZNXRLZudc9wXX3a6zxEjRELFTUoItLCtuWDg0bl7HXBBcUBn4+lioiIGrZly2K46MKVkWhUD1LVz7zOQ9TYsFBRgyMi+bYtb/TpY/e49rrmtmWxVBERUcP26SfluOmmtZtjMe2jqt97nYeoMeEeKmpwVHWL4+iIOXOcdy+7dGWkvNz1OhIREVGtGjwkjDPPbJJr2/KOiOR7nYeoMWGhogZJVaOOo0d9+238yfOmlZRv2pj0OhIREVGtOva4PN9BB+W0CoXkZRHxe52HqLFgoaIGS1VTjqNnrV2b/POUKSWRlSsTXkciIiKqNSKCCy4sDuyzT6BfMCj/5Dh1orrBQkUNmqpqNOpet2VL6tJp55Y4X38d8zoSERFRrfH5BL/7fYtQYaHvJNOUi73OQ9QYcCgFNRqGIccGg/LwTTe1CPXuY3sdh4iIqNasXp3AlHNKnLIy90RVfdnrPEQNGQsVNSoiMjIQkJcvv6JpeMSIHC6FICKiBmvx4iguu3RVJBbToao61+s8RA0VCxU1OiLSKxiUdydNbpJ/9NH5XPZKREQN1nvvlekdt6/bEItpL1Vd6XUeooaILyap0VHVedGo9v+/f21c/cB/Nib4QwUiImqoRo7MkZNPKSiwbXlbRMJe5yFqiFioqFFS1W+jUe3z3HNbvrnzzvXRVIqlioiIGqZTTy3wDxkSam/b8pyI+LzOQ9TQsFBRo6Wqax1HB37wftmc669fE4nHeQNgIiJqeEQEl13eLNiunTU0GJS7vM5D1NBwDxU1eiISCIXkqb32skbfelvLUE4Of85AREQNz5YtKUyetCKycWPqTNfVJ73OQ9RQsFARARARI2jL34uL/KfeeVfLcFERbzBPREQNz9dLY7joopVlsZj2VtVvvM5D1BDwR/FEAFTVjTo6Ze265O1Tp5REVqxIeB2JiIioxu3TOYCzzm5i27b8V0QCXuchaghYqIgyVFVjUff3W7emLj5vWomzdGnM60hEREQ17phj8nw9egT3Cgblz15nIWoIuOSPaDtE5OhgUB773e+bh/r1C3kdh4iIqEZt3ZrCmRN/jGze7J6sqi95nYeoPmOhItoBERkeCMirl17WNHzggTnidR4iIqKatGhRFJdftqo0FtPuqvqD13mI6isu+SPaAVX9MBbT/e/807pNzz23JeV1HiIioprUrVsQp51WYIdC8qKIcBoTUTWxUBHthKouiEa133/+vXHV/fdvjPOKLhERNSQnnlTg77RPoHMgIH/wOgtRfcVCRbQLqvp9NKp9X3xhy7Lbb18XTaVYqoiy0ZYtKVx55SpccH4JHnhg408fX748jklnr/jV8Z99FsH555XgwgtKsGJFAt99F8eFF5bgkktWoqwsfaPv++5dj2SSf+ap4TIMwXXXNQ9ZlpwnImO8zkNUH3EPFVEViUhOKCSvdesW7Hvj75qHAgH+PIIomyQSCsMAfD7BlVeuwu9/3xyWZeC+e9fjm2/iuOvPrX46Nhp1cccd63DVVc3g96e3SP7tvvU47vh8LFkSgyEABMjJ8aFvX9ujr4io7syZ4+Daa1ZvjsV0P1Vd7XUeovqErwiJqkhVyyIRHbVwYXTGxRetLC8t5bYqomximgKfTxCNughYAtMUfPddHHl5Ptj2L/+5+/zzCAoKfLji8lW44/a1iMddmKYg6igcx4VlCZYsibFMUaPRp4+N44/PD4dC8ryI+LzOQ1SfsFAR7QZVjTuO/uaHHxIPTju3pHz9+qTXkYiogvvuXY/TJ/yIgYNCcF3gwekbcfxv8n913OrVSfh9gjvvaoVO+wTw5ptlOObYfDz55GasWpXEt9/FMWRICP/4+wY88fjmuv9CiDww4fRCc6+9rB6WJdd5nYWoPmGhItpNqupGo3re+vWpP06dUhL58ce415GIKGPaecV47PG9sGRxDI8+uhmjRuf+6uoUABgG0KdPEADQr5+NkhUJFBf7cfkVzTB2bC4sS/D+++U486xCAAD/nFNj4PMJbryxedhv4nIRGe51HqL6goWKqBpUVWMx95atW1PnnzdtpfPll1GvIxE1epFIepCEzycoKPRh3lwH779XhptvWoNly2J4+qnNPx27b+cA5sxJ/7ldsjiGvdpZPz324gtbcfTR+di0Mb2sVwHE49xvTI1DcVM/rrmmuR0IyPMiUux1HqL6gEMpKOuJSGfTNN92XffuZDJ5p9d5KhORI4JBefKGG5uHBgwIeR2HqNGaM8fBA//ZCNMUdNkvgEmTin567JqrV+OWP7TArFkRmKagZ08b99yzHsu/j6O4qR+XXdYUpin49NMIDAMYODCETz+N4JGHN6FNGxNXXtXMw6+MqO79/W8b4q+9tvXjSERHKV8sEu0UCxVlNRFpYZrm3GHDhjWdPXt2NBKJ/CORSFyabX+5i8j+gYDMuPiS4pzRo3PF6zxERER7IpFQTDu3pPzHH+O/i8f1Dq/zEGUzFirKWiKSZ1nW50OGDNl75MiRZiQSwYMPPhjZvHnzi/F4fIKqZtVECBHpFgzK+2dMLCw4/vgCTkgiIqJ6bfXqBCadvcJxHB2uqrO8zkOUrbiHirKSiFiWZb3WtWvXdiNGjDABIBQK4ayzzgq1atXqaMuyXheRrFpfp6qLolHtO/2BTSX//MeGOH9YQURE9VmLFiYuvLA4GArJ4yJiep2HKFuxUFHWERHDsqzH2rZt2/vII48Mivy8gs6yLJx22mmhffbZZ4hlWR+LSBMPo/6Kqv4QjWrf//5361e3/nFdNJViqSIiovpr1Ogc6dQp0Mo05TKvsxBlKy75o6xjmuZtRUVF084666ywaW7/B2Kqitdffz0+Z86clfF4fLiqrqjjmDslIuFQSF7psl9wwO9/3zwUDPJnF0REVD+tXp3AWWeucGIx7aWqX3udhyjb8FUeZRUROSUQCJw3fvz4HZapzHEYO3asNXz48Damac4Rkf3qMOYuqWp5JKJjliyOvnLRhSvLt25NeR2JiIioWlq0MDHxzEIrFJJHpeKyESICwEJFWUREBpqm+X/jx48PhcPhKn3OsGHD/IcddliRaZqfisigWo64W1Q14Th60ooViX+fO7UksnZtVs3QICIiqrJjjsn3NWvm72oYOMvrLETZhkv+KCuISBvTNOcde+yxTbp06bLbn7906VI888wzkUQicbyqvlYLEfdIIGBcYYfk+rvuahVqV+EGokRERPXFN9/EcMH5K8tiMe2sqqu8zkOULXiFijwnIiHLst4YPnx4XnXKFAB07twZ48ePDwUCgWcNw5hQwxH3WCzm3la61Z16/nklzuJFUa/jEBER7baOHQMYd0yeFQrJ/V5nIcomLFTkKUnPR39in332aT9s2DD/npyrbdu2OOuss2zbtv9umublNZWxpqRS+lAkosdddvmqyKefRryOQ0REtNtOP73QCoeNESIyzussRNmChYo85ff7f19YWHjQuHHj7JrY59q0aVNMnjw5lJOTc4NlWfeISFZ9j6vqa7Gojrrp92u2vvFGKdfbEhFRvWJZBq68qlk4EJB/i0i+13mIskFWvdikxkVEfmNZ1m9PO+20sN+/RxenfiE/Px+TJ08OFRUVnWVZVtbdjFBVP43FdPBf7lm/4YknNnNSBRER1Su9etkYeWA4ZNtyt9dZiLIBh1KQJ0Skr2maH06cODHUsmXLWnmORCKBxx9/PFJSUvJ5PB4/QlXLa+WJqklE2ti2fHjoobmtpkwtsgyDk2iJiKh+KCtLYfxpP0ZKS92xqvqh13mIvMQrVFTnRKSlaZpvjBs3zq6tMgUApmni1FNPDXXu3HmwZVmfiEhRrT1ZNajqCsfRfq/NKF1yyy1rnWSSP9wgIqL6ISfHh99e2jRk2/KYiAS9zkPkJRYqqlPpGRTW6/vvv39e165da/2SjM/nw7HHHhvs16/fvpZlzRaRvWr7OXeHqm50Irr/F59HPrniilURx3G9jkRERFQlw4aF0bOn3SQQkBu8zkLkJRYqqlOmad7Ttm3bjiNGjKizfU0igoMPPtgaMWJEa9M0Z4tIt7p67qpQ1Ugkoocs/Sr24gXnr4xs2ZLyOhIREVGVXHxJccgwcKGI9PA6C5FXWKiozojIcYFAYMJxxx0XqomJfrtr//339x1xxBFNTNP8RET2r/MAO6GqScfRU1etSvxj6pSSyJo1Ca8jERER7VJxsR9TphQFQiF5TER8Xuch8gILFdUJEelkmub0k08+OWTbtmc5evbsKSeccEKuaZpvisgRngXZDlVVx3F/u2lT8vqpU0qc776Lex2JiIholw49LNdo29bq4PPhfK+zEHmBhYpqnYgELct6dfTo0aFWrVp5HQedOnXChAkTQoFA4CmfzzfR6zyVxeN6Z1mZO+nCC0qcBQuiXschIiLaKcMQXHlV07DfL7eISDuv8xDVNRYqqnWWZf2jQ4cObQYMGJA1329t2rTB2Wefbdu2fa9pmteIF2sQdyKV0kcjER131ZWryj/5X1ZNeyciIvqVtm0tnHBCvhUKyT1eZyGqa1nzApcaJhE5NRgM/uaYY46xs6yzoLi4GJMnTw7l5uZebVnWvSKSVX8eVPWNaFQPuvnmtVtee3Urx/8REVFWO+HEAr9hyBgR6e91FqK6lFUvIKlhEZH9TNP818knnxwKBAJex9muvLw8TJo0KVRUVHSGZVlPi4jldaaKVPXzWEwH3XffhvWPPrIpyRtxExFRtrJtA5MmNbFDIflbtq38IKpNLFRUK0QkbFnWq2PHjg22aNHC6zg7Zds2Jk6cGGrbtu1Yy7LeFpEcrzNVpKpfRaPa54knNi+/968bYq7LUkVERNlp7KG5kpvr6wrgMK+zENUVFiqqcZK+e+8DnTt3bt6nT5968T1mmiZOOeWUUJcuXfpblvWZiDT1OlNFqrrScbT/G2+WLrzp92udRIKlioiIso/PJzj//KKwbct9IuL3Og9RXagXL3apfjEM46xQKHT4kUcemXX7pnbGMAyMGzcuOGDAgE6ZGwC39zpTRaq62Yno8FmzIh9dftmqSCTCbVVERJR9Bg0OYa92VpFhIOsm6RLVBhYqqlEisq/P5/vLKaecErKsrNqOVCUigtGjR1ujRo1qaZrmLBHp6XWmilTViUT0sGXLYs9ecH5J+ebNKa8jERER/YKI4Pzzi3JMU24TkbDXeYhqGwsV1RgRMS3Lem706NGBpk2zasXcbhs0aJDvqKOOKjRN8yMRGe51nopUNek4evrq1cl7p05ZEVm9OuF1JCIiol/o0iWI/gPsgGnK5V5nIaptLFRUY/x+/w0tW7Zsn033m9oT3bt3l5NOOinXsqwZIjLO6zwVqao6jnvlpk2pq6dOKXG+/SbmdSQiIqJfOOecopAILhWR5l5nIapNDeKFL3lPRAYYhnHJcccdF6pP+6Z2Ze+998bpp58eCgQCj/l8vkle56kskdB7ysrciRdeuNKZP9/xOg4REdFPWrUycdhhuT7blj94nYWoNrFQ0R4TkZBlWc8eeeSRwdzcXK/j1LhWrVph0qRJdigUuts0zRuy7d4arqtPOo4eddWVq8s//qjc6zhEREQ/GT+hMKDAySKyr9dZiGoLCxXtMcuy7urYsWNx9+7ds6po1KSioiJMnjw5lJeXd5lpmv8Ukaz6s6Oqb8ViOuIPf1i7+ZX/buX4PyIiygr5+T6cdmqhFQrJX7zOQlRbsupFIdU/IjLa5/ONP/LII22vs9S23NxcTJo0KdysWbNTLct6QUQCXmeqSFVnxWI68O9/37D24Yc2JVR5ryoiIvLescfl+UxThonIMK+zENUGFiqqNhEpME3zieOOOy5k2w2+TwEAgsEgzjjjjFC7du1GWZb1rohk1RpHVf06GtU+Tz21efndd6+PpVIsVURE5C3LMjBlSpEdCsnfs23ZPFFNYKGiarMs6989e/bM6dixo9dR6pTf78dJJ50U6tq1ax/Lsj4XkWZeZ6pIVVc7jvZ/952yeb//3RonHmepIiIib40anSNNmvjbAzjO6yxENY2FiqpFRH4TDAbHHnLIIVm17K2uGIaBo446Kjho0KCOpmnOEZG9vc5UkapuiUR0xJw5zruXXboyUl7ObVVEROQdwxCcf0FRjm3LX0TE8joPUU1ioaLdJiIt/X7/v0844YSQaZpex/GMiOCggw4yR48e3cI0zZki0tvrTBWpajQS0aO+/Tb+5PnnlZRv2pj0OhIRETVi/fqFsM8+gTzDwBSvsxDVJBYq2m2BQGD64MGDg61bt/Y6SlYYOHCgMW7cuALTND8UkZFe56lIVVOOo2etWZO8e8qUksjKlQmvIxERUSN23nlFYdOUm0Ukz+ssRDWFhYp2i4iMCwQCw0aMGNF4L01tR9euXeXkk0/OsSzrFcMwsmp9uKpqNOpeu2VL6rJp55Y4y5bFvI5ERESN1N4dAxg4KOTz+3Gu11mIagoLFVWZiOSapnn/McccE/L7/V7HyTodOnTAGWecEQoEAg/7fL6s+4cikdC/lZW54y++aGVk7hzH6zhERNRInXZaQcjnkyuy7fYjRNXFQkVVZlnWHV26dAm1b9/e6yhZq2XLlpg0aZIdDofvME3z5mwbD+u6+qzj6OHXXLO67P33yzj+j4iI6lzHjgHsu2/AL4LTvM5CVBNYqKhKRGSAiEwYO3Zs47jh1B5o0qQJJk+eHCooKLjIsqz7RcTndaaKVPW9WEyH337bus0vvbSV4/+IiKjOTZhQmBMMyo0iwteiVO/xm5h2SUT8lmU9euihhwZDoZDXceqFnJwcnH322eHmzZufZFnWSyIS9DpTRao6NxbT/v/654bVDzywMaHKi1VERFR3evUOolkzfwGAo7zOQrSnWKhol3w+3yXNmzdv1bNnz6xavpbtAoEAJkyYEGrfvv2BlmW9LyL5XmeqSFW/jUa173PPbvnmrjvXR1MplioiIqobIoLTTy/MCYeNm7JteTzR7mKhop0SkfaGYdwwbty4MP++231+vx8nnnii3b17916WZX0hIi28zlSRqq5xHB30/vtlc66/fk0kHucKQCIiqhtDh4Vh29IBwHCvsxDtCRYq2iERkUAg8MCwYcOsJk2aeB2n3jIMA0cccURgyJAh7U3TnCMinbzOVJGqbo1E9MAF8523f3vJqvKyMpYqIiKqfT6f4LTxhaFw2Pid11mI9gQLFe3M8bZtDxg6dChnpO8hEcHIkSPNgw8+uKlpml+ISF+vM1WkqrFIRMd99138sfOmlZRv2JD0OhIRETUCBx+cIwAGiUh3r7MQVRcLFW2XiBSYpvmvY445JuzzZdWQunqtf//+vmOOOabANM0PRGSU13kqUlU3GtVz1q5N3jF1SkmkpCThdSQiImrgLMvACSfmW6GQ3OB1FqLqYqGi7bIs67Zu3boF99prL6+jNDj77bcfTjnllLBlWS+LyAle56lIVTUWc3+3dWvqkmnnljhLl8a8jkRERA3c0Ufn+VIpHCEifNFB9RILFf2KiOwHYPyYMWOyatR3Q9K+fXtMnDjRDgaD0/1+//le56kskdB/lpW5p1xy8crIrFkRr+MQEVEDlpPjw+GH5xrBoFzhdRai6mChol8JBAL/GDlyZID3nKpdLVq0wOTJk+1wOHyrZVm3ZtvYWFV9IRrVQ6+/bk3Ze++VcaY6ERHVmt+cUGC5LiaKCKdgUb3DQkW/ICJjLcvqN3DgQH5v1IHCwkJMnjw5VFBQcJ5lWdNFJKsGgKjqB7GYDr3j9nWbnn9+S8rrPERE1DA1berHsOFhmCaybtUG0a7wRTP9RET8lmX94/DDD+cgijoUDodx1llnhVu0aHG8ZVn/FZGsWmqpqvNjMe337/s3rvr3/RvjqrxYRURENe/UUwtsw5BLRMT2OgvR7mChop8YhnFOs2bNijt37ux1lEYnEAhgwoQJob333vsAy7I+EpECrzNVpKrfR6Pa94UXtiy74/Z10VSKpYqIiGpWu3YWuncPGoaBiV5nIdodLFQEABCRQsMw/njEEUeEs2wrT6Ph8/lwwgkn2D179uxuWdZMEWnldaaKVHWd4+igjz4qn3ndtasjsRhvAExERDVr/ITCnEBArs+2JfBEO8NCRQAA0zR/361bN7N58+ZeR2nURASHHXZYYOjQoe1M05wjIll1uVBVyyIRHbVgQfSNSy5eVV5Wxm1VRERUc7p3D6J1azMM4DivsxBVFQsVQUT2AXDW6NGjs2rvTmMlIjjggAP8Y8eOLTZN83MRGeB1popUNe44etzy5fGHz51aElm/Pul1JCIiakAmnF6YEw4bN3qdg6iqWKgIgUDgvgMOOMDKycnxOgpV0LdvX+O4447LN03zXREZ43WeilTVjUb13PXrU3+cOqUk8uOPca8jERFRAzFoUAg+H/YSkV5eZyGqChaqRk5ERvn9/qGDBw/mWL8stO++++LUU08NW5b1ooic7HWeilRVYzH35q1bU+efN22l8+WXUa8jERFRA+DzCQ4/Is8KBuUcr7MQVQULVSMmIj7Lsv552GGHhfx+7v3MVu3atcOZZ55p27b9b7/ff4nXeSpLJvU/5eXuiZf+dlXkiy8iXschIqIG4NBDc/2ui/EiEvA6C9GusFA1bicWFhY232+//bzOQbvQvHlzTJ482c7JybnJsqw7JMtGMarqy9GoHnzjDWtK33qrlDPViYhoj7RqZaLD3pYCONLrLES7wkLVSGVu4nvHwQcfnJNlr81pBwoKCjB58uRQYWHhVMuyHsm2kbKq+nEspkP+fNf6jc88s5nj/4iIaI8cMy4vNyfHuNDrHES7wkLVeJ1WXFyc16FDB69z0G4IhUI466yzwi1bthxnWdYMEQl5nakiVV0Ui2nf6Q9sKvnnPzbEVXmxioiIqmfY8DASCR0gIm28zkK0MyxUjZCImKZp3sqrU/WTZVkYP358qFOnTvtblvWxiBR6nakiVf0hGtV+//3v1qW3/nFdNJViqSIiot0XDBo48MAc9fkw0essRDvDQtUIiciZLVu2DLdr187rKFRNPp8Pxx9/vN27d+/9LMuaJSKtvc5Ukaqudxwd/Mkn5Z9dfdXqSDTqeh2JiIjqoSOOzA1alkwTEb5mpazFb85GRkQCfr//ljFjxvCmU/WciGDs2LGB4cOHtzVNc46IdPE6U0WqWh6J6JjFi6OvXnThyvKtW7mtioiIds+++waQn+8LAxjudRaiHWGhamQMw5jcpk2bYJs2XI7cEIgIhg0b5j/ssMOKTdP8TEQGeZ2pIlVNOI6euGJF4j/nTi2JrFuX9DoSERHVIyKCo8flhUIhmeZ1FqIdYaFqREQk5PP5fj9mzJiw11moZvXu3VuOP/74PNM03xGRsV7nqUhVXcdxL9i4MfX7KVNWRJYvj3sdiYiI6pHRo3ONRAJHikie11mItoeFqhExDGNau3btzJYtW3odhWpB586dMX78+JBlWc8ZhjHe6zyVxWLubaVb3XPPP6/EWbw46nUcIiKqJwoLfejTJ5gCcKLXWYi2h4WqkRCRHMMwrhs9ejSvTjVgbdu2xdlnn23btv1P0zQv8zpPZamUPhiJ6PGXX7Yq8tlnEa/jEBFRPXHU0flh3pOKshULVSPh8/ku6tSpk6958+ZeR6Fa1rRpU0yePNnOycm50bKsuyXLZuOr6qvRqI76/e/WbH3jjVLOVCciol0aMMAGgL1FpKvXWYgqY6FqBEQkV0SuGDVqVFbdBJZqT35+PiZNmhRq0qTJ2ZZlPS4ipteZKlLVT2MxHfyXe9ZvePKJzZxUQUREO+XzCQ47PNcfCMg5XmchqoyFqhEwDGNyx44djeLiYq+jUB0KhUI488wzw61btz7Ssqw3RCSrlnuq6pJoVPs+8simFX+7b33cdXmxioiIduywQ3NNBc7Ith8SErFQNXAiYvp8vqsOOOAAXp1qhCzLwqmnnhrq3LnzYMuyPhGRIq8zVaSqPzqO9nttRumSP9yy1kkmWaqIiGj72rS1sFdbUwAc7nUWoopYqBq+E5s1axZo1aqV1znIIz6fD8cee2ywb9+++1qWNUtE2nqdqSJV3ehEdP/PPo98euUVqyKO43odiYiIstS4Y/Jzc3KMC7zOQVQRC1UDJiISCAR+N2LEiByvs5C3RASHHHKINWLEiDamac4WkW5eZ6pIVSNORA/56qvYSxdesLJ8y5aU15GIiCgLjRgRRjyu+4tIC6+zEG3DQtWwjbFtu1mnTp28zkFZYv/99/cdccQRRaZpfiIi+3udpyJVTTiOnrJyZeJf504tiaxZw1kVRET0S7ZtoP8AOwngSK+zEG3DQtWABYPB340YMSIny6Zmk8d69uwpJ5xwQq5pmm+KyBFe56lIVdVx3Es2bkzecO7UFZHvv497HYmIiLLMyJE54Zxc4zSvcxBtw0LVQIlIXxHp2aNHD6+jUBbq1KkTJkyYEAoEAk/5fL6JXuepLB7XP5WWuudccH6Js3Bh1Os4RESURQYOtBGLuoNEhFsaKCuwUDVQgUDg+qFDhwZ9Pp/XUShLtWnTBmeffbZt2/a9pmlek203AE6l9JFIRI+54vJVkU/+V+51HCIiyhI5OT506hSIARjjdRYigIWqQRKR9q7rHtK/f3/+/tJOFRcXY/LkyaHc3NyrTNP8q4hk1feMqr4ei+mBN9+8dsuM17Zy/B8REQEADhqVkxsKyUle5yACWKgaJNM0r+jXr58vEAh4HYXqgby8PEyaNClcXFx8hmVZT4uI5XWmilT181hMB91774YNjz26KanKe1URETV2++8fkmQSh4mI3+ssRCxUDYyINFHV04cMGcK7iFOV2baNiRMnhtu2bTvWsqy3sm1duqp+FY1qn8cf3/zDvfduiLkuSxURUWPWvLmJ4mKfAhjidRYiFqoGxufzTdtvv/2Ql5fndRSqZ0zTxCmnnBLq0qXLAMuyPhWRpl5nqkhVSxxH+7/xeumim29a6yQSLFVERI3ZgQflhAIBOd7rHEQsVA2IiPgMw7hgyJAhttdZqH4yDAPjxo0LDhgwYJ/MDYDbeZ2pIlXd5Dg67IsvIh9dcfmqiONwWxURUWM1bGjYZxj4TbYNVaLGh4WqYRlbUFAQaNmypdc5qB4TEYwePdo66KCDWmZKVVbN3ldVx3H0sKVfx547/7yS8s2bU15HIiIiD3Tax4JpSj6ALl5nocaNhaoBCQaDlw4ZMiTX6xzUMAwePNh31FFHFZqm+bGIDPc6T0Wqmow6OmHVquR9U6esiKxenfA6EhER1TERwfDhYZ9hYJzXWahxY6FqIESkXSqVGty9e3evo1AD0r17dznxxBNzTdOcISJHe52nIlXVaNS9YtOm1NVTp5Q4334T8zoSERHVseEHhAOhkHGq1zmocWOhaiD8fv+UXr16iWlyuB/VrI4dO+KMM84IBQKBx30+3ySv81SWSOg9ZWXuxAsvXBlZMN/xOg4REdWhnj1txOPaSUSae52FGi8WqgZAREwRmTJw4EDeeIpqRatWrTBp0iQ7FArdbZrm9dm2Adh19UnH0aOvvHJ1+ccflXsdh4iI6ohlCfr1t5MAjvQ6CzVeLFQNw1HFxcW+pk2zaso1NTBFRUWYPHlyKC8v73LLsv4hIln194eqvhWL6Yg//GHt5lde2crxf0REjcTIkTnhnBwu+yPvZNULIqqeYDB4GYdRUF3Izc3FpEmTwsXFxadalvW8iGTVVVFVnRWL6cC//23D2ocf3pRQ5b2qiIgauoEDbcRi7hARCXudhRonFqp6TkT2cV2313777ed1FGokgsEgJk6cGG7Xrt0Yy7LeEZGsKvOq+nU0qn2fenLz8nvuWR9zXZYqIqKGLDfXh46dAjEAY7zOQo0TC1U9Z5rmtH79+hl+v9/rKNSI+P1+nHTSSXbXrl37Wpb1uYg08zpTRaq6ynG0/9tvl83/3Y1rnHicpYqIqCE76KCc3FBITvQ6BzVOLFT1mIgEVfWs/v37W15nocbHMAwcddRRwYEDB3Y0TXOOiHTwOlNFqrrFiegBc+Y471122cpIJMJtVUREDdX++4ckmcThIuLzOgs1PixU9dtxrVq10iZNmnidgxopEcGoUaPM0aNHNzdNc5aI9PI6U0WqGo1E9Mhvv4k/dd60kvJNm1JeRyIiolrQooWJJk18CmCA11mo8WGhqseCweD5AwcOzKr9K9Q4DRw40Hf00UcXmKb5kYiM8DpPRaqachw9c82a5D1Tp6yIrFyZ8DoSERHVgoEDQ0ERHOh1Dmp8WKjqKRFpmUwme3fu3NnrKEQAgG7dusnJJ5+cY1nWq4ZhHOt1nopUVaNR95rNm1OXTzu3xFm2LOZ1JCIiqmF9+tpWTo5xhNc5qPFhoaqnROTkLl26pEzT9DoK0U86dOiAM844IxQIBB7x+XxTvc5TWSKh95WVuRMuvmilM3eu43UcIiKqQT17BhGNun1FhJO6qE6xUNVTlmWd06dPn5DXOYgqa9myJSZNmmSHQqE/maZ5k4iI15kqcl19xnH08GuuXl32wQdlHP9HRNRA5Of70KSJPwGgj9dZqHFhoaqHRGRfEWnbvn17r6MQbVeTJk1wzjnnhPLz8y+2LOv/sm3qkqq+G4vpAbfdum7zSy9t5fg/IqIGon9/2wKQVXt5qeFjoaqHfD7fhJ49e/oMg799lL1ycnIwadKkcLNmzU62LOtFEQl4nakiVZ0Ti+mAf/1zw5rp0zcmVHmxioiovuvT1w7k5nIfFdUtviKvZ0REfD7fWb169eK9pyjrBQIBnH766aH27dsfZFnW+yKS53WmilT1m2hU+zz7zJZv77prfSyVYqkiIqrPMvuoBmbbyghq2Fio6p/BwWAw3LJlS69zEFWJ3+/HiSeeaHfv3r23ZVlfiEgLrzNVpKprHEcHvv9e2Zzrr1/jxONcAUhEVF81aeJHfr4vBaCH11mo8WChqmdM0zyzb9++dpbt8yfaKcMwcMQRRwSGDBnSwTTNOSLS0etMFanq1khER86f57z920tWRcrKWKqIiOqrvv1sP7iPiuoQC1U9IiKmqp7Ys2dPXsamekdEMHLkSPPggw9uZprmTBHJqilMqhpzHB333Xfxx86bVlK+YUPS60hERFQFyaTiyy+jeOaZzXrVVatKP3i/XIJBKfY6FzUenNNfv4xp0qSJFhYWep2DqNr69+9vhMPhgueff/5DETlKVd/xOtM2qpoSkclr1yZLpk4puezPd7cKtW7Ne70REWWT8nIXS5ZEsWBBNDVrplP2zTexkGUZK11X33YcfRvAR6r6g9c5qfEQTraqP4LB4AsHHXTQUQMHDuR6P6r3vv/+ezz++ONOPB4/XVWf9jpPZaYp5wSDxp9vv6Ol3blzVg0oJCJqVNavT2LhwijmzYvGZs9yYqtXJ+xQyFgSjbozEgm8D+ATVd3kdU5qvFio6gkRsX0+38aLL744GA6HvY5DVCNWr16NBx980EkkEpcnk8l7vc5TmYgcEwzKI7/7ffNQv368jzYRUW1zXcWPPySwYGEUc2Y75fPmRbU84kowKF+UlbqvqeIjALNUNeZ1VqJtWKjqCRE5omXLlo9Onjw5q8ZOE+2pTZs24YEHHohEo9G/JBKJqzXL/lISkQMCAXnlssubhkeOzOHVYSKiGhSPK5YujWHhgqjOnBUp/XJJLCCCLYYhH5SXu28A+AjAV6rKaUGUtVio6olAIPDwyJEjTx0yZAhf0FGDU15ejgcffLB8y5Ytz8bj8TNVNeV1popEpGcgIO+ePalJ/jHH5HMoDBFRNZWWprBoUQzz5zvJWbOc8uXfx0PBoLE8mdS3olF9B8DHqrrS65xEu4OFqh4QEcPv92+aOnVqXpMmTbyOQ1QrYrEYHn300ciaNWs+iMfjx6hq1OtMFYlIh2BQPjzm2PxmZ55ZaPLWBUREO6eqWLMmiYULopg3LxqdM8eJr1+fDNi2MT8ScWekUvgAwGeqWup1VqI9wUJVD4jIkIKCgtcvvPDCXK+zENWmZDKJZ5991vn2228XxePxMaq62etMFYlIU9uW94cPD3f47aVNgz4fSxUR0TaplOK77+JYuDCK2bOcsgULokY8rknLkk9LS93XkF6+N09VE15nJapJLFT1gGmadwwaNOii0aNHc8w9NXiqildffTU2f/78FfF4fLiqrvI6U0UikhsKyWvduwf73HBj81AgwNv5EVHjFI26+PLLGBYuiLozZzplS5fGgn4T66B4LxLRNwF8DOCbbNsbS1TTWKjqgWAw+MP48ePbtm7d2usoRHVCVfHhhx8mPvroo42JRGK4qn7tdaaKRMSybXlyr72sMbfd3iKck8NtVUTU8G3alMKiRVHMn+ckZs1ynJKShG3bxtexmL4Zj+u7AP6nquu8zklU11iospyI7BMMBuddfvnlNvdsUGMza9Ys9/XXXy9NJBKjVXWm13kqEhEjGJT7mhT5Jtx1V6tQcTEvIBNRw6GqKClJ3/9pzhwnMm+u427ZkvLZtjG7rMyd4br4EMAXqhrxOiuR1/gKIMuJyNFdunQRlilqjPr162eEw+H855577j0ROUZV3/Q60zaq6orIuevXpUqmTim56s9/bhlq09byOhYRUbUkk4ply2JYsCCqs2c7ZYsWRv2uC8fvl4/KytzXkd7/tCgeT2XVFFaibMArVFnOtu25xx57bK999tnH6yhEnlm+fDkee+wxJzNS/Qmv81Tm98tZwaDx19tub2F36RL0Og4R0S6Vl7tYsiSKBfOjqZmznPJvv4nZgYBRkkrpO46jbwP4SFV/8DonUX3AQpXFRKTY7/eXXHHFFZbfz4uJ1LitWbMGDz74oBOPx69JJpN/9jpPZSJyVDAoj9/4u+ah/v1DXschIvqF9euSWLgoinnzorHZsyKxNWuSQds2lkSj7oxEAu8D+CTbJqsS1RcsVFlMRE7v1KnTvaeeemqO11mIssHmzZvxwAMPRBzHuS+RSFyRbZOjRGRYICCvXvLb4pxRo3K5TpeIPOG6ih9+SGDhgihmz3HK589zEIkoAgH5vML48tmqGvM6K1FDwEKVxWzbfmPs2LFjevXq5XUUoqxRXl6Ohx56qHzz5s0vxOPxM1Q16XWmikSkeyAg7515ZpOC447P5/g/Iqp18bhi6dIYFi6I6syZkdIlS2IBnw+bxZAPysvcN5AuUF9l2w+hiBoKFqosJSKmz+fbevHFFwfD4bDXcYiySjwex2OPPRZZtWrVx/F4/GhVdbzOVJGItAsG5cOjjsprPmlyE4tDZYioJm3dmsLiRVHMnx9NzprllC9fHg8Fg8b3yaS+FY3qOwA+zrZ7+BE1ZCxUWUpEhhQWFs644IIL8rzOQpSNUqkUnnvuOWfZsmVL4vH4aFXd5HWmikSk2Lbl3f2HhjtdfnnToM/HUkVEu09VsWZNEgsXRDF3bjQ6Z46T2LAhaYVCxvzycndGKoUPAHymqqVeZyVqrFiospTP57t+wIAB14wdO5ZzmIl2QFUxY8aM2Ny5c0vi8fgBqlridaaKRCRsh+TVrvsF+//u981DwaDhdSQiynKplOLbb+NYtCiK2bOcsgULokY8rgnLkk9KS90ZSC/fm5dty52JGjMWqiwVCoVmjhs3rl/nzp29jkKU1VQVH330UfLDDz/clEgkDlDVL73OVJGImLYtj7VpYx562+0tw3l53FZFRD9zHBdffRnDggVRd+asSNnXS+NBv4l1ULwXieibSBeob7n/iSh7sVBlIRGxfT7f5ssuu8wKBAJexyGqF+bMmeO+9tprZYlEYoyqfu51nopExAgG5Z7CQt/Eu/7cKty0KW+DQNRYbdqUwqJFUcyb58Rnz3KckpJEyLaNr2MxfSMe13cB/E9V13udk4iqjv+qZ6ehxcXFTiAQ4HI/oirq06ePEQ6H85555pl3ReQ4VZ3hdaZtVNUFcL5lGSVTpqy47q67WoXateMfb6KGTlVRsiKBBQujmDsn6syb5yS3bEn5g0Fjdnm5+5rr4kMAX2zdmsqqwTpEtHt4hSoL+f3+2/fff/9LDjroIK4NItpNP/74Ix555BEnkUhMdl33Ea/zVObzyRnBoPzttttb2vvtF/Q6DhHVoGRSsWxZDAsWRHX2LKds0aKoqYpyn08+Liv7af/ToswPWYiogWChykK2bS858cQTu7Rv397rKET10rp16zB9+vRILBa7MZlM3uF1nspE5PBgUJ66/vrmoYGDQl7HIaJqKi93sXhxFAvmR1OzZjnl334bC1qWsdJ19W3H0beRHl/+g9c5iah2sVBlGRHJ9/l8a6+88krL7+eKTKLq2rJlC6ZPnx4pLy//VyKRuCTbNnSLyJBAQGZcdFFx7piDczlTnageWL8uiQULo5g3z4nNnu3E1q5JBm3bWByNujMSCXwA4BNV3ex1TiKqWyxUWUZEjmrTps3DZ511Fu8/RbSHIpEIHnroofJNmzb9Nx6Pj1fVhNeZKhKRrsGgvD9hQmHBCScW8CcoRFnEdRXLlyewcGEUc2Y75fPnO4hEFIGAfF5a6r6K9PK92aoa9zorEXmLhSrLWJb19+HDh08ePnw4b1hDVAPi8TieeOKJSElJyefxePwIVS33OlNFItI2GJQPDz88r+U5U5pYhsGLVUReiMddfPVVHAsXODprllO6ZEks4PNhs4h8UF7uvoF0gfoq2652E5H3WKiyTDAY/H78+PHtWrdu7XUUogYjlUrhhRdeiC5dunRpPB4/SFU3eJ2pIhFpYtvyzuDBoc5XXNnM9vtZqohq29atKSxeFMX8+dHkzFlO+Q/L46Fg0PgukdC3YjF9B+n9T6u9zklE2Y+FKouISHO/37/8qquuChgGL1AR1SRVxRtvvBGfPXv2qng8PlxVf/Q6U0UiErJD8t8u+wYG/f6mFiHb5t8BRDVFVbF6dRILF0Yxd44TnTMnmti4MWnZtjEvEnFnpFL4AMBnqlrmdVYiqn9YqLKIiIzba6+9Hpw4cSL3TxHVko8//jj5/vvvb04kEiNUdbHXeSoSEdO25eFWrcwjbr+jZTg/n3dOIKqOVErx7bdxLFwYxexZTtmCBVEjkdCEZcknpaXuawA+BjBPVZNeZ6WqE5EWAIYiEDxITLODlpWewBJM2YCboLOIz+fbv3379jle5yBqyIYOHerPzc0tevnllz8VkUNU9ROvM22jqgkROXnFisRd504tmXzXn1uFmjfnX9NEu+I4Lr78MoYFC6LurJmRsq+/jgdNU9aq6ruRiL6F9P6n76JRlz9FridERADsC2CYhHPGQPUABIKFZtcesUD/IbnOay9EUmWlgwG85XFUyhCRgsY65ZL/UmcRy7IOatOmDdf5ENWynj17im3buU8//fRbInKCqr7idaZtMhveL7YsWXnu1BU33nlXq1D79pbXsYiyyqaNSSxcFMP8eU581iwnunJlwrZtY2kspm/E4/oegP/FYu56r3NS1YmIBaAvgGGSl38YrMAAIxQWs1c/WH0Hhq3ufeBr1wFiGAEAcLduDkSeeXQYsqBQiUhzAB1V9X+Z9w9EegLkll183jGq+vyenmcXz/FbVb2zise2BzBFVa+s5tPdD+D4an5uvcZClSVExOfz+bpzGAVR3dhnn30wYcKE0COPPPK0YRjnuq473etMFcXjeofPJ6svOL/kn3+8taXdrVvQ60hEnlBVlKxIYMHCKObOiUbmznXcrVtTPts2ZpWVua+5Lj4EMHPr1pTjdVaqOhEpADAEfvMAsUNj4fd39TVvFbX6DgxYvfsHzO694WvafIefb3bv45fXXjwYwI11FPlXRKQIwBAAHQD0E5EmAJYBOATAdwC2ZI6bD2Bj5tNuBXCaqp4G4EQAz1f1PLuR62QA/TLv7i0iLTP//Y2q/j1zzBMAWgDYD8ASAC8BeK7Sec4AcEbm3cEAPgfgApihqrdmjjkRwNTMMcNE5CMASQDPq+o9mWNyACzNvFV0jqp+tTtfW7ZiocoeXWzbToRCoYDXQYgaizZt2uDss8+2p0+ffp/f72+ZSqVuzaaRyKmUPiwi6y6/bNWz113XLDR4SNjrSES1LpFQLFsWw8IFUZ01yylbvDhqqqLM55OPy8rc15FevrcoHk+5XmelqhORtgCGiW2Pgs8/CqbZ2t+xcyTQf0iO2aOvz+zaA0Y4p8qX461uPaFOpLeIGKrq1feCIl0e4kgXjWTm18oWq+pJ294RkdOqeZ6qhVJ9XETKAJwNIBdAVwBPqOpDFY45SURCAN5U1ZGZXO0rnWe6iMwEcBKAVwC0A/AwgC8qHPYCgOUATgHwGoBOAJ4C8FkVojYFwEJFNWpQ27Ztvc5A1OgUFxdj8uTJoenTp19bVlbWSkQu9PAf519R1RkictBNN6194/wLinPGjs3lsmBqUMrLXSxeHMWC+dHUzFlO2XffxuxAwChJpfRtx9G3kR5fnlVTOWnnRMQA0A3AMMnJG4tUYqiEwmGzW6+E1X9wjtW9j/j32RfiN/Or+xxGQRMYeQUpd8O6bgAW1Fj43aCqGwHMEJFhANqr6gwASG//qvvzbCMizQCcC+BUVd0oIrkA/iYi81V1boVDTwcQFZERqvp+pXMI0iVpK4A/IF32ggDGAThaRK5T1RSAUwFsAnCFqjqZpZtHALhURG4AsG26UufMr9Px81UviIjVEG6OzUKVJSzLGtGuXTsOpCDyQF5eHiZNmhR6+OGHJ27YsKGliJySTX/Bq+pnIjLw3r+u/3DjxmThyScX+Kv7Dy2R19atS2LhgijmznNic2Y7sbVrk0HbNhY7jjsjmcT7AD6Jx1PV3jNCdU9EbAADYBjDJSf3UJhWXyO/IGn17u+z+gwMmT16w9d6L4hIja5dNnv2NWLvvr4/PCpUFRwJoIeI+DIlAwBuEZEnVfWl7X2CiNwPoPJU590+zw5sAlAO4CgRWQGgGIAN4IcKzz8W6atJhwC4L3O1akmFc3QF0DLzti+ACQC2XeHaCGCQiDgA9s58rJ+IjAHwZoVzHAhgHYDDK3xsJoDzKrz/UeatXmOhyhKGYQzn/iki79i2jYkTJ4afeOKJQ1esWPGWiByWTeN4VfUrEenz+GObP9i4MdX63HOLAobBUkXZzXUVy5cn0uPLZzvl8+c5cBzVQEA+y4wv/wjAnK1bU1nzAwzaNREpBrA/rMCBEggcDL+/k6/1XtFAv8G22aufaXXvDaOwSa3nsLr3DsU/+2gYgH/W+pPtQOaqUhLALQDuEpFLMg9do6rf7+jzVPXszD6m3T6PiHQF8LfMu+er6i8KZWZi7AkABgBoDmAFgJNVNZH5fBPp5XuXqqqKyBQAPSudYxGARSIyCMDFAFoB2B/A/6nqaxUOnVPhmI4ASiofIyIlqLQ/K4N7qKjmiEjYMIw2LVq08DoKUaNmmiZOPfXU0Isvvjjgyy+//EREDlTVrJkUpqolItL/jddL39q4IbXfVVc3s02TpYqyRzzu4quv4li4wNGZs5zSL5fEAj4fNonIB+Xl7htIF6ilsRjHl9cXmaVfewMYJqHwGIiMgGU1Mzt3i1oDBudYPfoaZpdukKBd5+NI/Z33AwxjcF0/7zYish/SV26mqmoqs9ztzO0cGhKRfwJIAfjV/Q934zwAgMw9FEfuINNYABWn9HUDsCjzGABMV9XpAP4pItMBnJHZOzwv83t9bYVzhQHcgfRerPFIl6q/ichXqvptVY/JLGn8RV4RuRTp/V0NAgtVdujbpEmTiN/vr/ZaYiKqGYZhYNy4ccG33nqr8xdffDFbRIar6nKvc22jqptEZNgXX0RevOKKVUNvuaVFyLa5rYq8sWVLCosXRTF/fjQxa5bj/PBD3A7axreJuL4di+k7SO9/Wu11Tqo6EfED6AVgmOTmHYpAcLBYlmn16Ota/QblmD36wN+hE8Tn8/x+DmbHzlAn0k5EAqoaq+vnV9UlACZXeP9dAO+KyK2Vjjuq4vsiMrjS41U6TxUzzQAwo8JzPaOqOxpl/oslmJliVfFm1xbSywe/zjy2XESW45dFaJfHZG7I/AWAbyo9/8u787VlMxaq7DCoffv2nIlMlCVEBGPGjLFyc3NbvfPOO7NEZKSqLvQ61zaZjb+Hfb00Nv3880vG/elPrcIFBb5dfyLRHlBVrF6dxMKFUcyd4zhz5kSTGzcmrVDImFde7r6WSuEDAJ+Xbk1lzVJZ2rXMSOtB8PkPkHD4UPjNnkZx05jVd6Bl9eoftHr0gdG8ZbUHJNQmCdowmjZ33NUruwOY5XWeesgnIu9V+tgCVT0f+OkHeC8BeF9Ekkj3hldVdd62g6tyzE50RQOZ8idZNCG40bJt+7VDDz10bM+ePXd9MBHVqQULFujLL79clkgkDlPVrNo4KyISCMiteXnGeXff0yrUvLnpdSRqQFIpxbffxLftfypbsCBqJBIatyz5pLTUnYH08r35qprc1bkoe2TuSTRUgvZB8JujNeq097ffO2L1Gxy2evXzm117wsirPwtmNt90ZXns3dcvUdV/eZ0lG4lIt8x+KKpFvEKVBVzXHcCBFETZqUePHhIKhXKffPLJ10Xk5N2ctFSrMssrrjBNWTl1Sskf/nRnq9Dee3u+CofqKcdx8eWXMSxYEHVnzYyULV0aD1qWrFHVdyMRfQvpAvV9NMr9T/VFZk/MvgCGSTjnYKgeIEG7wL9f91ig/5Bcs0cfMTvvB7EC9adBVWJ16xWOf/rhUAAsVNvBMlU3eIXKYyJS4PP51l5zzTVmNl5OJ6K0kpISPPzww04ikbgglUrd73WeygxDTgra8p8/3NLC7tHT9joO1QObNiaxcFEM8+c58VmznOjKlQnbto2vYjF9Ix7X9wD8T1U3eJ2Tqi4zzKAfRIZLbt6hGo32N8JhmL36idV3UNjq3hu+vTpAjIaz7zI+fzY2X3fxl+7WLft5nYUaLxYqj4nI0OLi4lemTZtWb386RNRYbNiwAQ888EAkFovdmkwmb9Ys+wtUREYHgvLC1Vc3Cw8dGvY6DmURVcWKFQksXBDFnDnRyNy5jltamvLZtjGzrMyd4br4EMBMVXW8zkpVJyIFAIbANEdIMDRWnfL9fM1bRa1+gwJW7/4Bs1tv+Jo28zpmrXLLSrHu2IPiSCZDFe7dRFSnWKg8JiKTu3fvftdxxx3HVz9E9UBpaSmmT58eKS0tfSiRSExTVdfrTBWJSP9AQN46d1pR7uGH5zWcH0PTbkkkFMuWxbBwQVRnzXLKFi2KmgDKfD75qKzMfR3p5XuLs+37l3ZORPYCMEzs0CgYxiiNx1r5O+4bCfQfkmP26OMzu/aAEc7xOmadW3fsqDJ388Z+qrrU6yzUOHEPlcdM0+zTsmVLlimieiI3NxeTJk0KPfzwwxPWr1/fUkROUNWsuSmpqs4UkQF//9uGDzduTDU57bQCLiduBMrKXCxeHMWCBdHUrFlO2XffxuxAwFiRTOrb0ehP48t/9DonVZ2I+JC+h9Awyc0bi0RiqITCttm9d9LqNzjH6tFH/J06Q/xmo1/h4u+0rxuf+UlvACxU5AkWKo/5/f7+zZo17MvxRA1NMBjEGWecEXrqqafG/PDDD++KyFhVLfU61zaq+rWI9Hnqyc0fbtiQbHPBBcUBw2CpakjWrUti4YIo5s5zYnNmO7G1a5NB2zYWOY47I5nE+wA+jcdTW7zOSVUnIjaAgTCMYZKTeyhMq6+RX5C0evf3WX0GhsweveFrvVdWji/3mtm1R0587sy+AJ7yOgs1TixUHksmk/s0bdrU6xhEtJtM08TJJ58cevnll/suXrz4s8y9qtZ6nWsbVV0lIv3eebvsrU0bU92uuba5bVl8IVYfua7i++8TWLQoitmznfL58xw4jrqBgHxeWuq+hvTyvTlbt6ay5kop7ZqIFAMYCitwoAQCB8Pv7+Rr0y4S6Dc4ZPbqZ1rdesEobOJ1zHrB33FfQ0Kh/b3OQY0XC5WHRKTI7/fbeXl5XkchomowDANHHXVUMCcnp9Nnn302W0SGq+p3XufaRlW3iMjwOXOc5y67bOWIP/6xZSgU4raqbBePu/jqyxgWLIzqrJlO6ZdfxgI+HzaKyAfl5e4bSBeor2Mxji+vLzLjy/cGMExC4TEQGQkr0NTct2vU6j84x+rR1zC7dIME7Ua/fK86/O32BpLJfb3OQbtHRApUdbPXOWoCC5W3uhUWFjqZMadEVA+JCEaNGmXm5OS0ePvtt2eKyEFVvEN8nVDVqIgc+c2y+L/Pm1bymzvvahUqLPR5HYsq2LIlhcWLopg/P5qYNcuJ/PBDPBS0jW8TcX0rFvtp/9Mar3NS1YmIH0BvpPc/HYpAcLBYlt/q2c+1+g3KMbv3hr9DJ4jPx3//a4CvVWtoLFokIkFVjXqZRUSaA+ioqv/LvH8ggNmqusMluCLSG8B3uzhmCoAvVfW9mk1cfSKyL4Atqrq6mqe4H8DxNRjJMyxU3urWsmVL0+sQRLTnBg0a5MvJySl88cUXPxKRI1T1fa8zbaOqKRGZuGZNcuXUKSsuvOvPrUKtWvGvHi+oKlatSmLhwijmznWcuXOiyU2bkqZtG3PLy90ZqRQ+BPBZ6dZUuddZqepEJAfAYPh8B0g451D4zR5GcdO41XegafUeELS694bRvCX3P9US8Zswiooj7to1+wBY4EkGkSIAQwB0ANBPRJoAWAbgEADfAdiSOe4JAC0yn9ZCVbsAGAfgiQrHvFfp9Odv5/lyAHwN4KtKD52jqpU/VpX8lZ+zGMDvVPVpEWmRyVcAIAhgNYCLAAwG8GXm/W1j/Bfjl8NB2gE4UlUXZo45EcDUzGPDROQjAEkAz6vqPRW+tqX49ZCRan1tdYGFykOmafZp0aJFyOscRFQzunXrJrZt5zz55JOvishpqvq815m2ydwz62rLkpXTzi25/Y4/tbQ7dQp4HavBS6UU334Tx8KFUcya5ZQtXBj1JRIasyz5X2mpOwPp5XsL4vFU0uusVHUi0hLAMAnaB8JvjobfbO9v3zFi9RsUtnr185vdesHIzeMfsDrkb9dR42vXdIFHhQqAIl0M4gDczH9v77YE7wPYdr+3wyt8/HgReV5VFwFYraonVfwkERm6nXO9oqpn73FyAKo6UkRMAJNV9T4R+c22nJkrUCNFZCKAXFX9SybTYAB3i8jfVPVfVXyqFwAsB3AKgNcAdEJ6mMhnVfjcpvh1gcwKLFQe4oQ/ooZn7733xhlnnBF66KGHHvX5fJekUql/eJ2ponhc7zUMWX3xRSsfuunmFnbv3rbXkRoUx3GxZEkMCxdEUzNnRcq+Xhq3LUtWq+p7kYi+hXSB+j4a5f6n+iKz/6kLgGESzjkY6h4gQTvf7NojZvUbnGv26CNm564Qy+L+Jw/5O+0bjs/6tKtXz6+qGwHMEJFhANqr6gwA27sqOaJCWZpe4eNHIX21Z9FOnuZCEclT1ZcApAB0ylxZ6or0lSEAuFZVP6pq7szy1GDm3QCAAZkrRIsBbNuWkgDwGwArAKwUkWsA/CfzORep6nuZK3J7AThsO0/jF5EWmWJ2KoBNAK5Q1W3nPwLApSJyA4Bta9I7Z36dDuCMCnmtbLpVyTa8sa+HTNPcesEFF+Tm5uZ6HYWIatjGjRvxwAMPRKLR6J3JZPIGzbK/bEXkoEBAXrriyqahAw7I4Tqkatq4Mb18b/68aHzWLCe6alXCtm3jq1hMX4/H9T0A/8u80KJ6QkQCAPpCZLjk5h2q0egAIxyG2as/rL4Dw1b33vDt1QFicMCLF1zXRfLrL5GYNwuJpYuRWv59yt24ERop80FkluuU9fcyn4jcBqAH0svcUiJyK4C2AJ5U1ZdE5HYAEaSvaKUAzAPQJ/P4V5lzzADwKQADgAngPaSXEn6ZKS9tkN6jt83lAG6v8P7Sqt7kWET6ADhuJ4e8g/TSu/bbilpmeaMBYASA7zP3P9wn8/42UwBU/IHi7MzXXPG5xgB4s9JzrcMvr9xV9tHuFMa6wkLlERFp6vf7f7z66qsDXFNN1DCVlZVh+vTpkdLS0sfi8fgUVU15nakiEekTCMg750wpyjvqqDy+OtwFVcWPPybS93+a60Tmzo26paWuYdsyq6zMfc118SGAmV5viqfdk9n3sT9Mc4QE7bHqRLr4WrSOWv0GBaxe/QNm917wFXM1SV1LrluDxJzPkViyEMlvl6m7Zk1Ky0oNNxoxxG/BX9DcNYvbqdWsg89s0gaaiGLjm39flnJK9/Eqc+bq1KEAXgVwAoBLANwC4B+q+n2F4/oCOBdAGwBrAdyvqh9UeDwf6VVkKQDRzHChn4ZSZApNh51EWamqKyucryuAv2XePV9Vf7UsMlOspmUyrcpk/qzC4z0A/HU7z3WRqs6tkPvFzMe74eerbb/Y+yQigwBcDGA0gA8A/J+qvlbh8SYAntvOc3EPFf1Kx4KCgmjmJ2FE1ADl5OTg7LPPDj366KOnrF27toWIHK+qMa9zbaOqc0Sk/7/+ueHDjRuTxaefXmjyBzw/SyQUX38dw8IFUZ01yylbvDhqAij1+eSjsjL3dQAfA1gcj7vb2ydBWUpE9gIwTOzQKPh8o2Carfyd9nUC/YaEzZ59fWbXHjBCYU7fqwNu1EFiwRwkFsxF4puvkFqxIqmbN4tGy32aSsGXV+yaTdq4dvNOPrPdgX6zSWuYha1gBHOA9BWSn6ScUrjxaFsRES9WBIjIfgAmAJiauTJlAThzO8cVIH01aSqA7wG0BnCviPy47bYbmVte/EtVJ1f41KcBxDKPbxCRtgDurnT6tgBOrFimMscvBjByJ9mbALgL6atK3yFdqu4VkXNU9cfMORZUPkem5BVUeJ4t2znmUgC5Fd4PA7gDwNkAxgNoBeBvIvKVqn6bOc/GXZ0n27BQeaddYWEhX7kQNXDBYBCnn3566Omnnx71/fffvycih6jqVq9zbaOq34hIn2ef2fLBxg2pdhdeVBzw+RrnX01lZS4WL45iwYJoatbMSPm338btYND4MZnUt6NRfRvp8eUrvM5JVSciPgDdAQyTnLyxSCb2l3CObXbvnbT6Dc6xuvcWf6fOEL/JsZe1xHVdpL5bhvi8mUh8uRip5d+5umGDuuVlhsYdMew89Re2dK1mHWB1OcTvb9IaZpPW8OUWQdLrKqt09dxn50J8PlU32RTpqz51SlWXAJhc4f13AbybWfJXUS6Atar6deb970XkawBFSJeZbX5xk1JV3VDp/bnYfumojjwAa5BeKqgAvhWR7zKZfqzqSTI3q56L9HTDil6u8N8W0nuovs4813IRWY5flq4WAL4A8M1OzpNVWKi8076oqIi7wYkaAb/fjxNPPNH+73//22fRokWfi8iIbLqvkKquEZEB771X9vrGjale19/QzLashr8CcO3a9P6neXOd2OzZTmzdumTQDhkLnYg7I5nE+wA+LS1NZU35pV0TkRCAATCM4ZKTeyhMs69RUJiweg/wW30G2maP3vC1asvx5bXA3bQRsdmfIbFkAZLffK3umtUp3VpquLFyQww//PnNXbNpOw227G9Y3dsY/sLWMAtbQvyW4OdBBHvEl9c0ltywoiM8KFRVpao/ishHIvI+0kv6fADeUNWZlQ7tvZ1R5v9W1Yd3cvodTRbcVabvReRDAO+LSBLpfvDfbUv5dmIWgPVVeIquyEznU9VNIvJSped6tYr3b/zpPNmGe6g8EggEHhg1atQZAwcO9DoKEdURVcV7772X+OSTT9YnEonhqlr5p2+eEpGAbcuz7dtbB/7x1pahnJyGU6pcV/H99wksXBjFnNlO+fz5DhxH3UBAPistdV9DevreHFVNeJ2Vqk5EmgIYCiswUgKBg9WJdPK1bRcJ9BscMnv2M63uvWAUNPE6ZoPhxuNILJybXqa37CukVvyQ0k2boU65T1MJ+HKK1Cxq41rN9jbMorZiNmkNf5PW8Nl1s1Jr7XM3lzlff3ruLkoHUY3jFSqP+Hy+zgUFBV7HIKI6JCI48MADzZycnOZvvvnmFyIySlXneJ1rG1WNicjR330X/+d555WcdNddLcNNmtTPfyZiMRdffRXDggVRd/Ysp+zLL2MBnw8bReSD8nL3DaQL1NexGMeX1xeZ8eUdAQyTUHgMgJGwAsXmvl2jVv8hOVbPPoa5bzdI0Ob48j3gui7cH79HfO5MJL5ahOT337q6br3rlpf5NO6IEQjDX9gyZTVtD3Of0T5z2xK9vKYQMWrsalN1mEVtbefrz/b26vmp8aqf/1I2AK7r7sVCRdQ4DRgwwAiHwwUvvPDChyJyZGatfVbIbKaetHZNsmTKOSWX/vnuVqHWrbN/e8mWLSksWhTF/PnRxKyZjvPjj3Hbto1v43F9IxbTd5EeX541yyxp1zI3Ge0FYJjk5h+KQHCwBAJ+q0df1+o3KMfs0Rv+9p0gPp8FAKlVJdhy81UIj58Ec99uP53H3bIJW/5wLbS8DFbfgcg5cxqS3y3D1j/fAvh8KLjpzzBycrH13tuRO+ViiD/7v99rgrt1M2JzZiK5eB4S3yxVd9XqlG7dkp6iJwJffnPXKt7LDTfr7TP3beM3m7SGv7AVDDMAeFiadsZf0MIngVC3XR9JVLNYqDwgImIYRrP8fP4Qjaix6tq1q4RCofDjjz/+imEYE1zXfcbrTNtkNgrfYJqyatq5JXfdcUdLe5/O2TOQVFWxalV6/9PcOY4zd66T3LQpZdq2Mbe83J2RSuEDAJ9v3Zoq9zorVZ2I5AIYDL//ALHDY+H39/AVN49ZfQdaZp8BQat7b/iat9zh55f+825IKOfX5w3loOAP90B8fmy6Yho0HoPzyvPIv/oWJL5ciPisTwERBPYf0eDKlJtMIrlkAeLzZyO5dAlSP/6QcjdtSi/RS8bhCxeqv0nrVLBZB8PqPdjvb9IGZpPWMOw8iEiVB0JkC39+c4gYnbzOQY0PC5U3in0+nxsIZM8LFCKqe+3bt8fEiRPtBx988CG/3988mUze53WmihIJ/YeIrL344pUP//6mFqG+fb2Zo5NKKb75Jo6FC6KYNdspW7gg6kulNGaa8nFpqTsD6eV7C+LxVFbd54t2TkRaARiKYPAg8Zuj4Tfb+Tt0jFj9Boetnn39ZrdeMHLzqvwPZcGNd6Bs+j9+9XHJDPDTqAOxAoBpAZYFjTpQJwKjoAni82Yhd8rFNfa11bVkyY+Iz/kciS8XIfn9N6pr16Xc8lKfxhwxLBv+gpYps2l7hPYe6du2r8mf3wxi+AT1/LWg67pIbl6FxOpliP6wAG4ytrP7MxHVinr9h6gea5+bmxsDEPQ6CBF5q0WLFpg8ebL9wAMP3G5ZVutEInGNF/dQ2RFVfU5ENlx37er/XnZ50/DIkTm1Ph7NcVwsWRLDggVOatZMp+zrr+O2ZclqV/VdJ6JvIV2gljsO9z/VF5mrHV0ADJNwzsFQd7gE7Xyza8+Y1X9wrtm9t5idu0Isq1aWbmy993bE3n8L4dOnQEQQOvZklP37XviKm8PdtAGBIQeg9O93wihogvDJE2sjwh5zy8rSo8cXzUNy2VeaWrUypVu2GBqNGKoKf34z1yxqq+Fm3QyzU9ufl+hZNpClS/Sqwo1HEFv9DRJrv0Vi/Y9IbF6lVvlq1x/bilQiZjhxV/wG0DzHcLvmi36cSuWJiKGqvD8c1RlO+fOAiBzfsWPHf5922ml5uz6aiBqDsrIyPPjgg+Vbt259Oh6Pn62qWXW1RUR6BQLy7qRJTfLGHZNfoy/ONm5MYuGCKObNi8Znz3aiq1YlgrZtfBWN6huJhL6H9P6njTX5nFS7Mjet7weR4ZKbd6hGnf5GOFfN3v3E6jMobPXoDV/b9kjfZqjmlE3/BwJDhv9iD9U2mkpi6103I3TsyTA77gsgfWUn9r/3kVq1ArlTLkbk2ccQGHog/Hu1r9FcVeUmk0guXYL4gtlIfrUYqR+Wp9yNG6FOuaHxqPjCBepv0tq1mnYQs3gvwyxqA7OwNYxwQb0cBe+6LlKl6xBftRTxtd8juakEumWVaznrXYlHjHgiacSSioKgoFWuuB0KDbdLkeHrUGjIXvmCdvkG2uYbyAv8/LXn/XGrUxpHB+6ZpLrEK1TeaF9UVMSrU0T0k5ycHJx99tnhRx999IQ1a9Y0F5FjVTXqda5tVHWeiPS7//6NH27YmGp25pmFZnVewKkqfvwxgYULopgzx4nMmxd1S0tdw7ZlZmmp+5oqPgQwa+vWVNZ87bRrIlIIYH+Y5ggJhg6B39/F16J11Oo3KGj16m+Z3XvBV9zMk2xupBxGKAzx+WEUNIE6zk+POS8+iZxJF2LLLVenP6AKTcRqPVNyzar/Z++846Qo0j7+e6p74obZHAhLThIkB0EURQFzznp3emI8s3feeXfq3Xn6XvKigglFkoqCmSCKgoLknHMOO7N5J3RXPe8fPQsLkll2Fra+H9eZ7q6uerp3malfP6FgLZyL2MqlkBvXsdy9R3J5meBopSCXF2ZannJnN2F/k76G2cXJazIDuSDDTGgVveNF2THEdq1DbPd6WIVbYRfvhFm+yzajJaSsqIhYkghAbrLgtgFSLTME2jQURkFAiIKACwUBDxqkEExBgJPPdVQFnpssYmUh1QjOQrUaTa2gBVUCcLvdbTIyMtyJtkOj0dQtPB4P7rjjDv/48ePP37hx47dEdBEzlyTariqYeSMRdZ04oWR6KGg3e+zxbK9hHFlUWRZj7dooli2N8Pz54bIVKyJuAGWGQTPLy9VkOOF7K2MxpcNzThPi5csLAPQjn38ghBgAl6uBq2XbSnf3PsmuTl0MV7uOEP6khH7PRefPdopMSInyN/8HuN1wte0Ad4fOzvHZM+Du3gfkcsE3+AqEHvk5zEZNkHTLnTUyvqqshLVkPmLLFsNevxpy+3bJJcXE4UrBLGGmZCtXVmPly25juJsNNM10p/y48PiB06QYhF1aiOiuNYjt2Qg7tB1cspPdlXslWZXCsiwRthgBz37vUut8Ei3SDbMgQCgIeFEQEEjzEgDUmFAsCBDWhdAYzqKzGk2toEP+EoDf7//2iiuuOLdt27aJNkWj0dRBmBmfffZZdOnSpVtjsVh/Zt6ZaJuqQ0Qpfj9N6tDB2/nZ53L9bvf+uV95ucSK5VEsWRqR8+dVlm/cGPN7vWKLLXlaJMzTAHzHzNsTZ73meCEiA0BHAH0pJXUwLOscGIbP1aGz7e7WO8XdsTPMFq3PuAp5x4JSCva61bCWLIC1ejnk5k1KBYPMleWCYxES/lR2pTdUrpym5M5qIlwZjWBmNICRnFnnQ/SUHYO1ZxOiu9bBDm6BVbQTZvkuaUaLoWIREbEkAUBOkuDGAVKt0gVaZZJomiaoICBQEBBomEJwHeWhS01z98fh8OsLrV8y839rdWBNvUZ7qBIAMzdITdXpUxqN5tAQES699FJPSkpKk++++24hEZ3LzGsTbVcVzFxGRAOWLo289+gjOwdec20gacnicHTBgnB0717b6/OLZeFKNcm28Q2A2WVlsjTRNmuOHSLyA+gJIc6lpJQhcLm6iLQMy92lh+nu0sPn6tAZRoPGdV4Q1CR24V5Yi+bAWrEU9oa1ULt321xW5qzZZLpgBnKVK7sp+xr1MlydnLwmMz0PZLjqbIieXR5CdOdaWHs3wgpuhSrZxZ7KvZJi5fu8SyluQoNUUs3ShGqdQ6J5G8Nokrbfu5Tu3eexrDPX2Cxd+NwCTRJth6Z+oQVVAlBKpSclJSXaDI1GU4chIpx33nmu5OTk7MmTJ88loguZuc6EsDBzjIiu2bo19n///U9h57Iy9Tmc8L1FpSXSSrR9mmOHiLIB9IXHM4Dcnothmi2Mxk0qPd16+11nd3O5258NkZZxxuf9qlgE1pKFsJYthrVuFeS2rTYXFxOHKw2WFoyULOXKbKx8OS0MV/fzzary44Y3GahjIXpK2bD2bEJs13pYhZthFe1wvEuRImYrIiIxKRQD2UnELQJCtUwXaNWKRNOAMJukmSgIuNEwheAxjz13qa7QKJWQ7EGrRNuhqV9oQVXLxBf1TfX7/Yk2RaPRnAZ069ZNJCUlBT788MNviOgqZv4y0TZVES9L/GSi7dAcO3FvQks45csvAvN5cHuyXG3aR9zdeye7O3URrjbtQV7fabnyPCuFsv/+Bfb6NTDyGyL1yWdBhgFVXobC26+A2aQFOBKG58LBiC2aB2vhXMC2GYYLiEUIhglXTjPpyWkOd5uL4wvdNoCRkgVyShLWCWFhVxQjtmstYns2wgpugyrZye7KPVLEysm2YiIcY0pyE/KSSTVLE9w6i6hFK2EUBASapHlRECBk+qjOeZdqggYpAgQqSLQdRJQLoAUzfx/fHgBgwZHyYomoM4CNR2lzL4BVzDy9Zi0+7HiZANoz87dHaNMfwHJmDtaGTXURLahqHz8AuFz1L9Zco9GcGG3btsWtt96aNGbMmI+I6E5mfjfRNmlOD4jIBaAzQP0oJWUIPJ7e5PEa7k5dlbtb72RXh84wm7YAGcYZUSgpNn82REYW0m6/ByX/fB7FzzwOrqxkuWOH5PIKw1q+hEgIxN4fr1jaSOk4hABFRnImzOQMCH8AvqadEyowlLJh792K6O51sAo3ww7tgCjbJV2RELMVEVHLFrYCsvzErVKFapFOaNNCiKYBYRYEDBQE/GgcEPDu9y7VK7L9BMmckajx4wKkD4BmALoRUQaAdQAGAdgIoCTebhyAvPhpeczcFsBVAMZVazP9oO5/cYjxkgGsBbD6oEP3MPPB+45m+4i43QDQGsBZALIBXADg28PYdGv8+B4AWlBpao0sj8cThb73Go3mOGjSpAnuvPNO/9tvvz3CNM0827b/lWibNHUPIkoF0BumeS75k4bANDsY2blRd5eebleXHl53h84wcvMTbWaNoGIxWCuWwFq6EPbaVZBbt0h71zYBqajirWEQvhQWLi/7W59DxtndzMimxcgc8gsYvlQAEEXTRyCpw4WI7VgF4U9DdOsypA+omQp/R7Q7Uo7ojjWI7dkAK7gVsmQX3BV7bBErI2nFRGVMkc8F5CUL1TRNcKsMQqsWjnepIOBBQcCLnKQz07tUE2T5CTGJtASawABsADEAKv7+UFVMvwFQVcP/0mr7ryOiCcy8HMAuZr6p+klE1PcQfX3GzD8/acOZ961qTUTvMXMxEeUd1OxQNp3s0Kc9elJf+2T5fD470UZoNJrTj9zcXAwdOtQ3YsSIP7vd7gaWZT3FulRrvYaIGgDoR17fBTDNgTBdBWazlpXu7r2T3J26mq72Z0Mkp3gSbefJYG/dhNjCubBWLYe9aQPz3r1SVZQbHAuT8PhhpuVLV3ZT+FteYITFfAT63QJPXkvYxbuobNEXlD7gTqhoBcrmf4q9H/4J3mZdkXbOTUjpdgWKvx0JIyULoqIYvpY9EfrqdRj+NAR6X3dCtiqlYBdtR2zHmn25S1S6S7kiQYVYWMQsW1gKyPQRN08Vqnk6cZumwmiWJkxHMPnQOCDgd9VP71JNkOknRGwkExEl4vMxvgj5JCLqB6ApM08CDik6zqsmTN6qtv8KAKsALD/CMA8TUSozfwxAAmgZ9xydBWBFvM1vmXnmiVwDETXDjz1eVaQQ0YPx92FmfiP+visRWcy8/kTGPN3Rgqr2ydYFKTQazYmSlpaGoUOH+keOHPlAcXFxQyL6KTPrhzT1ACISANoC6EfJKYMg5bnk86W4zupkubv1TnZ17EKuVu1Abvdpl/+kyksRXTgX9vLFsNavYbVjp+SyUqHCFYKIYARylCuzQCXldDJcbRqbrowGMNMbQLi8QDUvjSzdC8ObDBIGVLQShjcFACA8SWh49zAwK4Qm/w/R7avgadgWWZc+CqtoJ8LrfkDlqplIH3AnSud9DCu4Da7MRj+2M1KJ6O61zkK1wa2QxbvYXbFbiWgppBUTYUuR23C8S03SSLXOENSyqTCaBIQoCLhREPAiN5kgtHfplOE1CS4BFZVIAZDICqOXA+hIRAYzy/i+54no3bgQ2kJEz8LxaEkAi+F4sm6vFqqXFm8jALgATI/v/xczTyeiRgA6A/hbfP8vq71PI6LWzLzmeIyOL5PwHA6fHxsBUJXLW/27pyGATABaUGlqhaykpCT91Emj0ZwwSUlJuOuuu5LGjBlz9c6dO3OI6EpmDh/9TM3pBBF5AHQH0bmUnDoEbnc3kZzCrrO7k7tLzyR3x84wGjcFCXFaVOBTtg175TLEli6EvWYF5NYtUhWFwJUVgq0oGcnpbGY0kt7sZsJ1di/TldEAroxGEP5AlZg86nenO781wuvmwNXzaoTXz4W3SScAACsJEgaIBITbD2cO61C24FOkn/9T7P34r4iFdiC2e4NT6CFWCZTuUp5IoeJYpYhZUsRsRrqPuGncu9S6QBjN0oTRpJp3Kdl9+lXGO9NI9VB0byVnIkGCKu6dsgE8D+AfRPRY/NDTzLwJAJj5l0TUFcD9ABrByVl6/aC8pxvhzNUlgAgzR+JFKaoIA9hVbfsxHEj5QXadBeDl+OYvmHnpQceTAfwPwCvMvPswl2cx86pD7P/kMPvrBVpQ1T5ZycnJZ0Tyr0ajSRxutxu33367/8MPP+y3bt26mUQ0kJmLEm2X5sQhonQA58DlPp+8vkEwzTZGfsOIu1tvr/vsbm5Xh84wMrMTbeZRsXduh7VwLmIrl8LeuJ55zx7FFeWkopWCXF6Y6fnSndUE/mb9DVc3p/S4GcgFCYNwkvMSf+s+KPz8Jewa8xTceS3B0kZk6zKQ4ULoy1fBdhTClwIVq0TRjHdYFG1hw6pE0bJPKBpVtHvN9/C7wN0bGKpVpkCrAmEUBIRoEnCjICCQl0wwhPYu1XUyfCT3VnIWnCIQtQoRtQNwB4D7mFkSkRvAj5LziCgNwF8A3AdgExwPz3+JaCszbwQAZi4holeZeWi1U98HEI0fDxJRYwD/PKj7xgBuZOYd1Xcy8woA5x/GbjeANwA8F293ODYQUdWiyQxg4RHa1hu0oKpliChbCyqNRlMTGIaB6667zjdp0qT2ixYtmkdE/Zl5e6Lt0hydeEGBJgD6kc8/EEIMgMud52rVNuzu1jvF1amLcLXrCOFPqpPfF6q8HLEl82EtXwx73WrIHTskl5QQRyoEM8NMzVaurAJOyjlLuFpcbJgZDeHKaAjh9gGnQIwopSBL9yC2ay3MQB5Y2rC3LVXRtV8rilWKmGULaTPSvIQGRKp5ZKVq00gYzToIURAw0CTgQuOAQKqHAEALptOcLD9hdRBZiRibmVcCGFpt+2sAXxPRiwc1TQGwp9qi7ZuIaC2csLnqQjD1oP6DB20vwkEiiYieOAG7Y3A8Ykdr95uD98XDEus1WlDVMm63u1FSUpIuh6LRaGoEIsLgwYM9ycnJBTNmzFgYF1X1NuyirhLPS+gIoB+lpA4mr+8cGIbX1bGL7enWO8XVsTPMFq1BhllnBJRSCvaaFbAWL4C1ZgXklk1SBUPgcIXgWISMpACb6Q2VJ7sZuTp0NVwZDWBmNIKRlF4VoldztlhRxHavd3KXCrfCLt4Js3yXbUZLSFlREY5JEgTkJgtuGyDVKkOgdSPHu1QQcKFJwIP8FIIpdDhefSDLTwJIaKW/o8LMW4loJhF9AyekzwAwhZnnHdS08yFKlb/BzO8cofvDVRbUnCJIF4iqXfx+/9TLLrts4FlnnZVoUzQazRnGwoUL1eeff15u2/ZFzDwn0fbUZ4jID6AXDKM/JSUP4nBlF5GWYbm79DDdXXr4XB26wGjQqE6UG7b37oa1cA6sFUthb1zHavduyeXlQkUqBJkemGl5yp3VhF05zQxXZkO40hvCTMsDGTX3TNYu3YvozjWI7d0EO7QdXLKT3ZV7JVmVwrIsEbYYAQ+hQQqpZulCtckUonm6EAUBQkFAoElAIOBN/L3U1A3u/CgcHrHIepyZX0m0LZr6gfZQ1T7Zfr8/0TZoNJozkC5duoikpKTU8ePHf01E11aV69WceogoB0BfuD0DyOO5CKbZwmzctNLdvbff1amby93hbIhAesKKR6hIGNaSBbCWLYK1bjXk9m2Si4vBkUqDpYSZmqXMzMbKl9PKcDW5wHRVheh5koCT9OYoO4bYng2I7doAO7gFVtFOmOU7pRkthopFRcSSBAA5SYJbBUi1Shdo1YZE0zRhFgRMFATcaJhCcBnau6Q5NrL85EYd91Bpziy0oKplmDnd5/Ml2gyNRnOG0rp1a9x+++3+UaNGfSiEGKqUGpVom8404vlPrQD0paTki8B8PtyeTFfb9hF39z7J7o5dhKtte5DHW6vly5VSkBvWILZ4PqzVKyA3b1IqWMhcUSE4FibhS2Uzo4FyZzeFu90Qw0x3qugZKRkgEicsVOzyEKI718DavRFW0Taokl3sqdwrKVa+z7uU4iY0SCXVLE2o1jkkmrcxjCZphIKAFwUBgXTvvvuqc5c0J02Gjwy3gcxE26GpPxyToCKiXAAtmPn7+PYAAAuYueQo513NzBNOtp+jjPEfZv7FiZ5f2yil/G53nQmR12g0ZyCNGzfGXXfd5Xv77beHm6aZZ9v2345+luZwEJELQBeA+lFKyhC4Pb3I5xPuTl3Z3bVXsqtDZ5hNW4AMo1Y+3GWo0FnodsUS2BvWsdq1y1mzKVopSJgw0/KUK6uAvfk9hLtDI2FmNIQrLR9kuo5bsChlw9qzCbFd6+IL1e6EWb5LmpEisBWhSEwKxUB2EnGLgFAt0wVatSLRNCDMJmn7vUses/a8SxuLFB6ZHMHv+nvQvcH+yy2OMFr9pxztsx0TvrjVj/VFCvd+GoEpgI9u8iPgJTz8RQR/u9hT5RHTnIakeQk+E3W/JKbmjOGIgoqIMgH0AdAMQDciygCwDsAgOBVISuLtlgAIxU97EcBtzHwbnGohE461n2OFiH4K4Kfxze5E1DH+fhIzvxhvkwxgTfynOvccVOO/VlFKeVwuV6KG12g09YScnBwMHTrUP2LEiOfcbndDy7IeY500e0wQUSqA3jDN/uRLGgzT7GBk50bdXXu5XZ27e90dOsPIzT+lNqhYBNayxbCWLoS1djXktq02FxcRhysNlhaMlEx2ZTZWvuxmwtX9XNOV7pQfN3wpwHGIFruiGLFdaxHbswFW4Tao0l3srtwjRbScbCsmwhZTkpuQlxz3LmWRaNFKGAUBgSZpXhQECJk+qlPepV9+Gamq1vcjBrUwMeqa/VEiry+wMPoaH37YLjF1gw0CcEUbU4up05yAh2AKSkiVP0395GgeKoZTKSQGp1rI4aqGrGDmm6o2iOi2E+znmGDmtwC8RUTXAngawKcA/n6Mk4VsAAkVVNpDpdFoaoNAIIChQ4f6R44ceXdRUVE+Ed3OzFai7aprEFFDAP3I67sApnkhTFeB2axlpbt77yR3p66mq/3ZEMkpnpoeVykFtWUjYovmwVq9HPbmjYr37FWqssLgWJiEJwlmegPpzm4CV+uB8bymRjBSs0AkjipglLJh792K6O51sPZuhl20HaJ8t3SFQ8xWREQtW9gKyPITt0oVqmUGcesWwmgaEGZBwECTtCQ0SiV4a9G7VBO8f70fz06PHPJY4KDfoscAKixGeYyRk0T4ZpPEXy8+LdZJ1hyBNOdXqEP+NLXGEQUVM4cATIqv+Ny0KsH5eKsS1VQ/VRDRfXBWlF4GoBuAKwGMIqINAJ6Fs4YE4m0A4C3s92iBiNzxevu1SvwJnss0deqaRqOpHfx+P+68886ksWPHXr5jx47JRHQZM1cm2q5EES/n3Q5AP0pOGQQp+5HPl+I66+yYu3vvFFfHLuRq1Q7kctVY/pMqLkJ08TzYy5fAWr+G1c6dTohepFIQCRiBXOXOaqyScroYrjYNTVdmI5hp+RAuD3AE0WRXlsLatc7xLgW3QhbvhLtyry1iZY53KabI5wLykoVqmia4dSahZQvHu1QQ8KBJmhfZ/rrlXTqVEICvNkmcO6ICg1qY+G1/Dx7u7cZvpkXRKJWwu5xweRsTj0+OICeJ8Kt+Na6hNbWE30UAoBPWNbXGsc7sLwfQkYgMZpbxfc8T0bvM/PGhTiCi13HQYmQn0s9hGMXMZdW2JwKYSESZ8VWpOwK4tNrxeQAerLY9M/5T2/iEEFIIoRWVRqOpNdxuN2677Tb/hAkTeq9du/Z7Irog/qDrjIeIvAC6g6gfpaQOgcvdXaSkKtfZ3YS7a0+/u2MXGI2bVrU7YVQsBnvlUsSWLoS9diXk1q1SFYXA4UqD7RiMpHR2ZTZS3uxm5O7Sx9y30K0vtUrkHeD9UUohtnfz/tyl0A5Q2U7pjoSYY2ERtWxhSce71DxVqObpxG2aCaNZmjAdweRD44ComlieFp6lU03AS1j5QDIUM+79NILZ22z0bmTirat8WB9S+Hi1hfeXW/jrxV78a3YMqwsl2mSd8TrzjMRrAsyccFfjidQOIKLOADYepc29AFYx8/SatfjUc3B9hUMcDwDoGl8Q+XBtugNYx8zFNWBPJoD2zPztEdr0B7D84EWVq3PUiX3cq2QDeB7AP4josfihp5l50+HOY+afE9G4E+mHiM4C8HJ88xfMvLTascEAnqrm3WoPYHm1428x81tEtB3Ah4cwLZE5VEmGYdjQ1RU1Gk0tYxgGrr32Wt+UKVPazZ8/fwERncvMWxNtV00Tz9E9By73+eT1DoJptjYaNIq4u/X2ujt1dbs6dIaReeK56vbWzYgtngdr5TLYmzcw79mrVEWZ4GiYhNsHMz1furKawt/ifMOV3hBmZiOYqdkgYRzgBVKRCkSrcpcc7xK7KnYrI1oGacVE2FLkNhzvUpM0Uq0zBLVsJowmAYGCgBsFAS9ykwminniXagKpGIYgCCKkegjVkwT+NzeGFwd6cOuHYQBOnkLEToydmpPHYxIUkLD8imq1AzoB6EtEr8CpHXA3gBcALI23GwcgL35aHjO3BXAvgNfhOANwiEV9fwHgXABeANPjbZIBrMWPU1qOe857hL7uYOYt8TbNAIw46Hg+gAeY+ct4mywAr8EpXy8APMrMCwA8BmBCvE17AP+DMy8ex8z/BVAA5z59HW9TvU4DANwEYGi877nHeW0j4NRzAIDuABrBSQW6AMC38TbTDzrtVgA3AHgTwIkJKiJqB+AOAPfFPT9uAHceoqmfiIbDWel5xUn0AwBg5hUAzj/MsUkA9q2tQkTjmfm6Q7QLHdwHET0BIOVw49YCPsMw9MrVpxnRaBSffPIJysvLkZycjGuuuQaffvopQqEQTNPEDTfcgIPz4pRS+Ne//oV77rkHLpcL7733HiorK3HJJZegYcOG+P7779G2bVtkZGQk6Ko09REiwqBBg9zJyckNv/nmmwVE1J+ZVybarhMlHqrWFEBf8icNBNEAuNx5rlZtw+7ufZJdnboYrnYdIXz+45pYqfJSxBY5azbZG9aw3LFDcWkJqUilAANmIEe5MhtzUm4H4WrZyHBlNIKZ3gDC7QUAQykFu3gHYjvXIrJoEqyiHaDSncodCTLHKilmSRGzGek+4qZx71LrAmE0S6sSTI53Kdl9euUu1VW+3GDDbTj5Uo9NicIgoGdDA30aO1Ogz9ZYuLiFCbdB+OnZLpz3VgVaZxp4qp/WqacrXhNQjETGbKYB6AqgCxxR1RWOU+FsAA0QF1QAWgJIjr9vEH/tDkARUZiZlwM4Cz+eW7cEUFRtOwlATYUpH6ovL4CnANx/hPMCcK73y/j2HwCkw3k+4QLwTyK6A879qOJfcISvAnAnEX0c76dZtTbNsF+vROOvrQH0I6KtzLzr2C8N31Tr2wMnws0PoPSg8TbG3+cx83Yi6gAg90gdHy2HaiUcFVi1/TWAr4noxYPaXVF9m4h6n0g/NQkR5cFRrusPOvTJqRrzGPCYpqkF1WmGbdsYNGgQUlJSMG3aNKxfvx7nnHMOsrKyMH/+fCxfvhxdunQ54JylS5fuyxFcv3492rdvj1atWuGbb75BcnIylFJaTGkSRt++fc3k5OTMzz77bDYRDWbmWYm26VggIgPOl3E/SkkdDK/3HDJMj6tjF+np1jvZ1bEzzBatQYZ5VAGlbBv26uWILVkAe81KyK2bpQqFwJWVgq0IGUnpbGY0lJ6cZsLVqbuxb6FbfxrYCovorvWwdq9HZPNilC2exO6K3cqIlkJaURGOKXIJIDdZqCYB4laZAq0K4pXxAm4UBATykgmG0N6lU8Wz5++P9hrYfP9U57s7fzztubS164D31bc1pyceg6A4cR6qaqTAEShVpOHAB/vNAew56JwsANfAqVK9HD9On6miPxFdEU+Z8cIRCJ3hCISqPNmuOP5CbB/CSTmsEhbPw/FY3VutTR6AfgDKq+1zwxFOVdwOYEfctu1wIsoOpg2AlXDE1zAAD8TbVQ/XDMPx2AHABmbeFZ9fdQIwC8AxC6pqRe3ui4/9afznpmrNXHBEIHCgZ+w/RPQSM//vUH2fCaFnRUdvcgBnIXFV/jzaQ3X6kZS0/7PQ4/HA6/UiKytr3/bBxSUty8LGjRvRtGlTAE6olWVZiMVi8Pl8+OGHHzBgwIBas1+jORRnn302+f3+1Pfff/9LIrqBmT9LtE0HQ0RJAHrCMPqTP3kwXK7OIj3TcnfpYbq79PC5OnSBkd/wiAWO7F07YC2ci9jKpZCb1rPavUeq8jLB0UpBLi/MtDzpzm4Cf5NzDbNLQ5jpDUAAYns2UGzPJtMq2g57+zIlw4UqGqsUMcsWUZuR5iU0SiHVPF2oNo0c71JBgNAk7l2Kl+3WnqUEYCuFrsMrsblEIctPWHl/EtymOOT+z9ZK/GRiGIKAJfcloyAg0HlYOb6/0w+/W//6TlfiHqpEKuMiAHPgFE3zwAnf2wBHdNxPRLG4EIoCWIV4NWwiuhzOhL76hxrDCe0T8WMNAOQgXi2biBoB6AtnCaLtcIRCVTh3YyJqzcwHLyF0JK4BsAn7xdELcEShDcdLBTgLm9sAFh107uRq798H0AJOSN3WuP3nx+9HFRYcwWTD8drlYr+YqSIIxyPH8evZHt+/HUDhkS6EiJoCuJeZn4pvVwmpnnDEZx8AfwWQSkR/jNd3kADui3dRPfD3QxwhxPCEBFWVYUc4flv89aajtDtiP8doy92H2b8LQOOT7b+G8RiGodeBOU3Zs2cPgsEg+vbtCwAoLS3F6tWrceWVVx7Qbvr06ejZsyfmzJkDAGjRogWmTp2KmTNnolmzZmBmzJgxA7Zt47zzzoPHoytJaRJDq1atcMcdd/hHjRr1vhDiPqXU24m0J57A3Rce7wByuS+CaTY3GzcNu7v39rk6dXO5O5wNEUj/UaK5qqyEtWQ+YssWwV6/BnL7NsklJcThSsGsYKZmKVdmY+XLaWuYjfubkBIqWgG7ZDfs4l0G7Vph8+ZZMmpFRXFMkSAgN1lw2wCpVhkCrRsJoyAgREHAhSYBD/JTCKbQ4Xh1lRdmxFAUYZyda2B1UOL5GVE8N8CH/5tpIdUNnN/UxNZiiRdmxjB2mYWmaQKhMOMv30XhMwnJbtLrUCUApRQiNlBpAxUxoNJilEYVQhGgOKxQEgGKIoyyKFASdUrdV1hO2fvKGBC2GBEJRG1GpQVErYRW+SM4HpSqBevuhSNGvDhw7u2HM7lPgSM0HoXzmVIMYFu8jYED02Q2HTRWGhxvUiqcyoYmHAECON6e71FtTdYj1SmIMx6O8MuFI4Z2wRFv1cPiON6mMw70iF0AYH78fbv4cQ8cATgZQNuDxlJwPF2vAOgARySlANhZrc1YOKGEVQyGc0+mMvO6atc1HU6IYRsAEQBPAph60HiTAfwdjoh9N77PD2BetWJ5HjjesiqRWyUSv2bmOTgMZ4KH6nTCYxg6uuN0ZNWqVdi2bRsuu+wyEBG2bt2KJUuW4LLLLkP1Mvhbt26FlBINGjTYt08IgUGDBkFKialTpyI3NxetWrUCEWHp0qXo3r17Ii5JowEANGrUCHfddZfvrbfeetk0zXzbtk9ZKHZ14vlPrQD0o6Tki8B8HjzeDFfb9lFP9z7Jrg6dhatte5DH6wKcyZa9dhWsKZ/CWr0CcssmpYJB5soKwbEICX+AXRkNlJmUSWZyY4N9eWA7BkRK2RMJKtq5UFib51K5zQh4CQ2TSTVLF6pNvhDN04VZECAUBHxoEhAIeAlwJkT6A/s0ZOwyC+c1MTDqGj+uHFuBiasknhsAfLbWAgFI9RAua+PCN5sliiOMP13gxqglFnaVMxbttDH8ct9pLahitkJ5zBEm5VGF4igjVOmIkZL4T2kMKI0yyqOMcssRLxUWELEZlTFGxGaEJRC1AUsClgKkAiQ7PzUDQZAAEYFIgEDOexBAFHfROPv44OcWzOC4I4OZnR+ofe8VSxCJRHqoWgG4Gs76q1EAGXA8PwYO/FyZD0d0lMDJHfLAyan6Ek4oHOCEnYXgiAGCI6gMAEuZ+eN4fk82gAoAe+EIod1whNYRPTiHYQSA2XBE0HUAHoYTmvhotTZrsN+TVF1LpAH7Clt8ASci7EY4HrrVcDxdZrxNs7i9aXA8QVE44uliABlE1IGZlzHzH4ioeq5vW+wXqvtg5vOJ6DoA/47bVwTHI3ZefLzL4CyjVA5HHFYvancJEf00HhJYvUo5w7n363Fg+N+P0IKqdvHoNahOPwoLC7F582YMGjQIABAOhzF//nxceeWVPwo1WrFiBUpKSjB+/Hhs374dkyZNwjXXXAMAmDdvHnr06IHVq1dDSgnTNGHbuoyUJvFkZ2fjnnvu8Y8YMeJ3bre7gWVZjzBzjYYnx4sRdQHQj1ICg+H29CKfT7g7dWV3117Jro5dYDZtARkKeqyFcxCZPgXlI16G2rXb5vIyoSKVAsIAubwsTBMgQxADXo9bud2slFUqIjuKDBtATpLgxgFSrdIFWjcl0SRNmAUBFwoCHjRM2ed90N6lM5Td5YxQmNF/RAWiNmNPhfOnXFih0CzDwIzNNlbsJYAZ/ZsYePBzJ8+9RTqjSZrAbR9W4qxsgQk3+lFhAeUxRrBSIRh2RElxlSiJAmWxuKckBpTHFMpjjPIYELH2C5JYlSBhwJaA4nis1glTXYgQCOIQQgQAEZz5d7XvqcMKkerbDKKqMQwYJCCEAZdhwCMEBBkQwoAhTBj7Xg/8MQ0ThnDBNEyYhhumcME0qv+4951vCle1/g7uM/7ecP1ovyBjn/0AgVlBMQNg2NLCPz566KTucg1AcCbhZvy9iL+fVm2poLZwPDJ2vM0uAD3gVPH7CM6E34DjdSmH86fzTvzcjkR0BYDv4BStqMrXEnCK9RhwKuZtOGaDia4F8J+4nWZ8vP/FXzOJ6KdxG393mC4uiLdZCkeAueCIxE5whF71FbdL4VTW6wrHoybgiNBGcPLKQnGbroYjSKuLKi8c0Vhl93kAnoNTrCItfvwcOIK2iknx8boB+C2AP8av41EAc+JiCgA+gOPFqqIjHNE7/jDXDEALqtpGe6hOQzZt2oT169fjrbfeAgB07twZW7ZswdtvO9FRrVq1QqdOnbBq1ap9ogsAJk6ciIsvvhgAUFZWhlgshszMTJx11ln44IMP4HK5cO2119b69Wg0hyI1NRVDhw71jxw58s5QKJRPRLcws3Wi/RFRKoA+MM3+5EsaDNPVwcjOjbi79vSYZ3X0QAioHdtgrV+Dyg/ftfnN4aTC5Qbs/d9/BMDvgmkKgm0AYdtGihGjBl5SzdKEbJ1BokWGIRzvkhcFAYF07z7vl/6wTTBVIVzlMSdEa2+lQlElEIowSqKOMCmNAiVhheKoQlkUKI054VuVNiNiAVEFxGxHkFhxMSLZeT2So+SLdfKAbXrOiVZaW+Ts31zinL1g135ps6KQsaLQOb6rQiHr7xaMqmUjmeJChOLiA2DwfhHC6kdCRJCAIAFDmBCmgEkGfNWEiKgmKA4WIo5gMPd5b0SVeCKBuBnxG8Bx4cRV/6F6g/0pvlVHeF/eL4N/JLCcVwXFClJJMMv4q4JUNpRSrFgys4TzqqDYZsuOUSy+zWAoVtXvCzEzED/GDKp6XrPvHjo3uOo4AKZq7/cLPux/rULEH2w69wj7xKUhRCJz1lPhfAb54IShfQlHFAgAlxPRvLiocsXbpcdf28dfN2C/gEiFE15XFc4yHo5omBf3UDUCkBk/FoEjJiJwQtnc2F9FEMCRK2nD8XKVwvFOSTg6IRUH5nRVxxNvlxy/tk4AfgnHy7QKjsBZGr8PG+EISBX3Fm0AMASO6CmGU+giLd42DcBVRPQ2HA9XlccoGfvDGScS0cR4+tB9AEbCCTPMgXMPZ8bPuz0eDpgCR5j64XjPAMeb1QjAGiJagQMLhISZeQhwyFLqP0ILqlrmSMnTmrpJ9+7dfxSW17lz5x+169GjxwHbV1111b73KSkpOPfccwEAaWlpuOuuu2rcTo3mZPH5fLjzzjuTxo0bd8m2bdu+JKJLmLniWM6tSowmr+8CmOZAGGZjSs+wRUqqhwxDKFsqVVyUFJ76ucBnzhKBHgPwOrLHjMYny9kpxI0DQrVMF2iVSaJpQFCTNIGCgEDDFILHrF/eJaUUYgoojzIKKx3PSzAMFIUZRWGFwrjnpDjKKA0zyiyg3GKELcdLEpFxD4kEbHbCtlT81XmWfywcxiMS/1Uc6BE5cK4fnyIDONADopSs5l04VuLel7gdotr4FPfGEAEx2/E4eVw+RC1nXSmfOxmRWCUYCqZww1YxEMip5yzcsPZtM0xyQcIGMbPbMECg/fLtgFIBzM7F7rtCOHv2XyezBLNNto3q94GqhMG++3KI7apbWhUKJw54XyWwwCK+Hd/3o21DOG2Nqv0i3kY4Qs0gqlqfi4z4PmEIGCbi24IMQSTibZwfE4JcEPv6FiBCvE/ExeR+O+Ln/mhflV10tLaHaX+kOdUT730miEjUtLf9GJkHYByckDkXHIHwIpyJ//hqHqodcARFEvYLiTAcYXURHA/Vnvj+xXA8RQpOyFvLah6quXA8OpuxvzpfCzhenOqV+I6WQzUbwK8A/BqOuLLghA0uB3BefJ3XwXEbInCKUrSOH28XH29y/NqbxPsohBNGdzWcz+0IHI9cWbx91YO7jPi+AJxcquJqdpXCEUKt4WiXXXC8TVWF6fLhFOYojvfzq/h4KfG+/h7f/gjAz+P3tEu83xUA3oaTc1UdHxElM3M5nKIgG3EEtKCqXdTBFeE0Go2mLuFyuXDrrbf6J06c2HP16tWziWgAMx8Qh09EAk7F1H5ISr4EttUPzhNWsOUkXZCS8JfscZlleyAZCFsQyW5CXgqpZmmmap1J1CJdiIKAgCOYCJk+OmXeJVsphCodUVJYqbCrgrG7nLGnglEUZhRH4onuUUa5jXgeCRCRvM9DYsd/FO//Odon+n7xcbAQcY7un6HzIYRI/LVqcg44T/kZxylEqo1WNSkXjhSpsmVfxsq+9LH4/380X2U4D6SxzyPC1TaqvuL2i4fqXoeDxAIO9CoI7BMJB4iD/ZNtsOOtqZqwg/dN3MV+sbBhT9RkAJYdAQFMRMjwC1UEw4haHBdTQKrPw1IpsqWCrYCMJC9CFWHYbIEI6NOiIWUk+SEE0Y8n+/vtIAIMIQ4UBUcQBxQXMEdqX3XsGH+tR9quzzCcCXwiBFUuHG/IBjgek//ACeOLARhEREsPKndeDkcQxeCIgBD2F6Uw4YiyRnB+v8VwRElV+JwPjmfIi/0emDbx7WQch4eKmYuJ6EI4omwzHHGTAadwhkVELmaeREQL4QiMKjGUCUfcrAAwipmfJKI3AFwP57thOIAt8b42x/toBif3q6q8PcX7MwAsBLCEmSuICMycCwBEdD6Atsw87CDT0+EIqjIAg+Csb/UCnA+rnnCE0x8B9IITGtgLjrdsWPz+GgB+Aif3ajgc0YX4mAYcQXjEfDQtqGoXqQWVRqOp6wghcPXVV3u//PLL1nPnzl1ARIPgTAYuhxPfny0A4RKAqiyHXU1YGNKCKcAulzM3VwwQAz4TiNmMTUUs1ocUpqw/du8IVZvg874t7Js6Mu8XC/t2E1A1ySfaHwQVPwNV3ozD20Dx0/fJnH1jVfVxgLPiML1U5accy8VW9Seq8mCqhIUgpqrIrrinSMAAiFjEM2dAYCKi/V6MeH9CVPluHJdeXMNVeXXiZx9wj6n6Nu03rlqZAOeuVBtrn/379GE1G/aNUe1CqwmvKhG5/3WfGKOD2hCDD7iX+7aZIZkh41NntyEAx+NEtlSI2rYRtW34PS5ELBsew0BFNEapPg8qYjEIIhRVRiAEQcaV8qKtO+AxzQPtqzbmgdF0+4Pt9rWpen+I4wdew4HXvf+cg67zEFSfUxy272rGVu/lwB4PPOng0Y40d/lR2wPe/Pi82poFGSRIJsQ5BTDzSiIaCeAvcLwhV8LJ1XkWB+YRfQVgIJwJfwocj5UN4Blm/iDeZjmAhgA+hvOvZxqAOwDMrVaUQsHJC0L82EgAA+BUy8vBMVb5I6I0OF4qDzPfRER+OEIuBuARZrbiHqp/wlmbCnDEXpXXKA/Ak0T0KzhiZkG8WIQfjkh7A/sX5y2FI/qWw6nyVxzv6304IrGqCERrIhoGJ3fsLwAaEFHH+H21AYyCE174KYBLmDlERPfE7R4AR7BehP1ev7J4v2UAno7b4IMj4r6D43V7sNrvaAwzb8FR0IKqdlFK6WWoNBpN3YeIMHDgQPfu3bsbrV+/fsXBxxWc/JaDkQCkAkVjPz52YlQLGdu35+A3h5i7HX7meKSdCaXKIsnVZ78MHN7rQId5X++JyQP/OAvLnarOZRHnD9OKHw9VOCGB8iDFwQBKwlHsn/tpTjfiYioh/y6IqB2cELLpAD4D8BiAqlj/V6uF/P0aThnwxtifS1UJYEG17q6F493pC+ejtyccsbAjfnwnHHHxeHyb4Syq2wJOKOAxF6UA0BtOzlJvIirGgSXRy4loUTzsbyGAW5lZEdF4Zr6OiJoDeAROhcO/AZgA4OJq+UdVIYguIhrIzF8S0SY43q3fVmuTBEfknBW/xjXMXLWocM94FMPP4/fNBydP6kFm3kNEfzhEvtM8OIKrK/b/g95a7boaA/gTnMV9B1c7b18O1bGgBVXtoj1UGo3mtMCyLHz00Udqy5YtIsvv48LK8H4Hg2EoX5t+IrnjRSC3D6B4OhMRiIy4m0PEdxFARtztEfdXCMd7UHXOPqqfo9GcIMXfjkR4w3yYgVzIkj3wNOsCf6teKJ0zAdbuDXDlNINVuAXepl2QcdE9sAq3IPjZS8i5+QXsGvU4RFI6uLwIgX63wN+mb6IvR3OCbP/fHYzEhPtVsRvA75hZxquctoQjjHZVa9MQjijoC6ccekM4XquOiOfsMHMJEe1l5n5VJxFRJuLigJmD8YIKZTgQG0543Y7qO48S8jcJwCQiGhf3UI1n5uuqtyGin8NZEPerqs/quIjpDKe8+Mtwij68AGADM19ARL8EsJaZJ8RDxv9IROsAFFetWVvVBo6o+gZOUYp1+DF3wVnc+Odw8s36wgnTuxrA7IPXwI1XAPwpgJ/BCUtsD+CfzHx+/PgTcAp8DDvovHGHukeHQwuq2kV7qDQaTZ2nuLgYo0eN5uKSYtG7aUO+skt7enfOErlsx16jYWZr3rJ3jbBXfos9q76Bz58qXR0GGSk9robpTz165xrNKSZj4L3Y8cb9sIJbYKblw53ZGLKsELk3/HH//vR85Fz9awBA2aIvkNxlCNwZDZDS9TKUzZkA4Q8gtdvlCb4SzUlCSJCgYuaVAIZW2/4awNdEdOdBTUvheEteh+PgN+B4nHYc1C7nEJ6XNxAvoc7Mi3CQSCKij3Di12/Ex2tfbdxFzPwIHA/Uecy8udpYHjgialBVdVgiWgygTXW7iejhav0c8PCMmf8S33cfgBgzP31wmzh5cIRTUfz4DwCeOMju6pQCmMHMu+PtV8BZsJfY8XJUwCn3PgJAsNp54aPdpOpoQVW7aA+VRqOp06xfvx7vv/8+YrEYtc/PUVd17SAA4PoeHY3QNz+oikgRP3z5342Js4erzYVrhFVeakTmvI/y2e/DH0iT1HqAkdr7Opj+QKIvRVNPEW4vGt335iGPHWp/er9bD3hffVtzelKtYmJdm3R9g/3FJsDMW+MT+RurtfmcmecddN7BAutY+BoHrt10zDDz9QBwsIeKiFwA8quLqXj7KBH9B8BUIlJwhOF8AH2Z+cA1DI4+9itHafJvAK/E87SqvJDPVLe7OvGiEn+PCy0Fp1DJX6v+Npj5FSK66eDz4FT5a8bMG4/Fbqp7f2tnLkTUKysra/IDDzygZxoajaZOwcyYOXOmmvHtDCFtiUbpAfnQReccUG0vYtn459SZnJPWju+/9P/Ext0rMGHWMLUtuE7YdhQGAZYBGBLwp6TaaHW+mdr7OpjJGYm6LI1GUw9hVtjylyuYmevF8gqnCiJqzMxbE23H6YAWVLUIEXXPzMz88sEHH9SCSqPR1Bmi0Sg++OADuWPrdipIycfeyj14Ykg/YYofz0VKKiP4+5QZ6NH6Er6+7y8IANbvXIoJs4epHaFNImZH4AUQdRHYYhgEJKWkSNWivxHofT3M1KzavjyNRlPPYCWx5a9XKWalF/jW1ApaudcuOodKo9HUKQoLC/HKK6+wKoriyjYX8PaynXjoot6HFFMAEPB7ce/5vTBr1Sf07bKPAAAt8jviiav/J+4d8jwaZ7VSyvSCLYYPTlJAaWWZIZd+hj3Df4qiV26SwUn/hV2yu/YuUqPR1C+UAoi0x0BTa+gcqtpFMrMuX6XRaOoEK1euxMQJE3FZ6/PRKa8t/fXbV+nBgb3I73Yf8bwGaan4yTnd8NZ3/0N2WkO0a9QdANC6QWf88ppXxJrtC/HhrFfU3tIdAnYELttZrZE9hGSuMLJ2TVarX5skvP4kaTftYwT63AhXen4tXLFGo6kPsIwBQlhHb6nR1Aw65K8WIaKOgUBg5iOPPKJLYWk0moShlMK0adPUvLnzxAsXPYZUTwoe+uQP+Gm/LmiRk3nM/cxev5k/XrwKT17zKuWnNzngGDNj1bb5+HDWKypUtku4VQxRpSCIEAEjJyBU92wSloT8drM0vD6ftJr0NgJ9boA7s3FNX7JGo6lH2OUh7Bh+d4myImmJtkVTP9AeqtpFV/nTaDQJpbKyEu+++64qKSzGF7e/hvJYJW4a9wiu7NrmuMQUAPRu0YQKyyvlSx89QL+/aYxI9u5/VkREaNe4O37T6HWxYuscfPj9K8quLKQGJClk2ygvYfF5sYLhIdGvscEXNVPGrG0z5JdvfW14PV5pFfR0xFV20xq+AxqN5kyHrQgghF6VWVNraA9VLUJELZKSkhY98cQTyYm2RaPR1D927tyJ0aNHc/PURurDW/5r7Czdg0tHDkXvFvkY1KHNCfWpmDHy+wVye7FFz9wyRpji0M/pmBlLN8/ChFmvcGW4CGe7iIpsW220LBFjhgKQnSbk0I6m0TFXYNwyW05aZxsej0fFGnWjQO8byJPX8iSuXqPR1BdiezZi15intqhIeZOjt9ZoTh4tqGoRIsp2u92bf/3rX/sSbYtGo6lfLFq0iD///HO6vdMV/NzAh6mwogiD3rqTG2V6+ZZenU+qQJEtJf771SxlmDn85DXDjlhVS7HCko3fYcLsYRyNlPCFPpeIKCW/rqgwACAmGIZJOCdPqOcHeERxhPH2Ykt+sc42TJdbWQ27Umrv68jboO3JmKzRaM5gottXYc/451bJcGm7RNuiqR9oQVWLEJFXCFH+u9/9Tpfx1Gg0tYKUEp9//rlcvmy5+O+lv6fBrc9F2Irg8pH3sIVSdf8FvWvk86gyGsM/pszg5vm9cOdFvz9q8R3FCos2zMDE2cPYipXxDck+YTDUmJJioQQ46iPIsKT0JCHv6WAaT/Vz47utEu8sseTHq23D5XKpWH5nSu11HXkbt6+JS9BoNGcI4c2LUfjRiwtkZWm3RNuiqR9oQVWLkIP1m9/8xjBNnb6m0WhOLWVlZRgzZoySFTH++NZhRqNAHqSSuOP9X8rVwdV4fFBfQxymPPqJECyvxEtTZ2BAx5txaY+fHtM5Skks2PANJs4ezipWyT8P+EWW6cKwYCEXKgkrzSAIKFlii+65Qv3fBR7Rt7GBrzdJjFpiyQmrLEMYprLyOlFKr2vJ1+TsGrsejUZzelK5bg6Cn/9zpqwsOTfRtmjqB3pWX4swM7tcrkgsFkvSgkqj0ZxKtmzZgnFjx6Fzbjsec/vfDFOYYGb8evLf5ZLdK+iJwf1ETYopAMhM9uPu/j0xbPoY5AQaoUfrgUc9RwgD3VtegC7Nz6P5676i12e/ykKW8P1p6aKt14vhwUI5Nxw2PBkmL09x48JxYSR7IO9sZxj/u8RjvHmlF99skmL00qVy/IQFRkSYysptTyk9riVf8641en0ajeb0gK0owFyeaDs09QftoaplPB7PnnvvvTc7PT090aZoNJozEGbGnDlz1LRp08RDPW/DI/1+tu/Yf2eNUv+b/Q49fFFvSk/ynzIblmzdyWPnLKZfXPYSmucdXzieVBJz1kzlj+e8BkPG+JH0FHGOPwlvF4XkByUlhplsKGrtE1YwpmLbY6JTtpB/Pt9tDGnlglSMmVskRi+15PsrbENCsMxpx0ndrxH+Vj1P0dVqNJq6RvnSL1H01evjZbjs+kTboqkfaEFVy/h8vo0/+clPmubl5SXaFI1Gc4ZhWRY+mviR3LB+gxhx9QvUt8l+D83E5VP5l5P+Qnef1w0Fmaf+gc70VRvUlyvX02+uf4syUnKP+3wpbcxePZk/mfsGuZUlH01PNQanpuDD4hJ+vSiISmIWHZOEmWaqklklwmdA3dbaEH++0IMMv4BixvdbJcYsteS4ZbZhs2CZ0xr+bleRr1Uf1LR3TqPR1B3KFnyGom/eflNFK+5KtC2a+oEWVLWM3+9fcuONN3Zs0kRX8tRoNDVHUVERRo8azV7lUp/eNtzIStovmmZtWYQ73n8S1/doj7Mb59eKPcyMD+Yvk8t3hOiZm8cKr/vEPGK2tDBr1Rf86dw3ycdSPpkRMC5NTcW3FRUYFixUq2NR4WrhU0mdU0TZojIZ3hQ22maS/MO5HuO6s1wAnNLuc7Y74mrsMtuISGKV1ZL9Xa8UvrbnanGl0ZxhlPzwIUpmjvqXsqKPJNoWTf1AC6paJikpaeaVV17Zt3Xr1ok2RaPRnCGsX78e7733HgY06alevepPB+RGrSnchCveuQfnt22CAW1b1KpdSjFe+3aOLI6Y+N2N75xUAQzLjuG7lZ/y5/PepiQo+avMgHFJagBrohG8EQrJKWVlhivTJZMvzjDsUlsVfR0SbkBd30KI/7vIi7xkZ2xmxvydCmOWxtSYpTaVWwCyWrC38+XC336AFlcazRlA8czRKPlu7B+Y+ZlE26KpH2hBVcv4/f5PhwwZcmnHjh0TbYpGoznNYWZ8++236rvvvhNP978Xd3U/MF1gV1khBr91J1rlpfJ13TsetZT5qSBq2/jX1O9UWkoLfujyf5x0ifaYHcXMFZ/wF/NHUiqx/E1munFRSgpCto1xxcVqZFFIKDcp7wXpwtfCh9C0kKxcU2m0yBDyd+e4jNs6mvtEEzNj0S6Fccss9c4Si0pjIM5oqrxnXyaSOl0IcZhFijUaTd0mOPl/kfJFX/yKmf+daFs09QMtqGoZr9f7zsCBA2/r3r17ok3RaDSnMdFoFO+//77avWMXxl3/kjg7/8CFbsujlbj07bvZ5Y7y3ef1SKjbpTQcwT+mzODOzS/GTf0frRFhF7Mi+Gb5RDV5wWiRLiB/m5luDEhJQYwZU8pK8UowqHZJi1xnJyPrsmwqX1KuQtOCZEjmK5oJ+ttFXioI7L8tzIxle/aLq2AYRBkF0t3pEiO58yAtrjSa04g9H/yxLLzuh3uYeWyibdHUD7SgqmVcLtc/zz///If79u2baFM0Gs1pyt69ezFq1CjOcaerj259xUj1Jh9w3JI2bhr3iNpatpkfveicGl1r6kTZVVKG/0z7Dpd0vxsXnl1zhbeiVhjTl36opiwaK7KEkM9kpRv9kpMd71MkjNeCQfl9ZaXhbuiRmbfkGqQIwSmFsnxFhdE4jeRTPV3GPd1cPwr1W7FX4t1llhq5xKbdFUwivaF0dxxiJHceAmG6a8x+jUZT8+wc+XhJbOfq65l5aqJt0dQPtKCqZYjo9+eee+6zF1xwQULCbzQazenNihUrMHHiRFzVZiD/49Jf/+hzhJnx0Kd/lN9snE1PDukr3HVozbu1uwvx5sx5+NnAZ9Gp6Tk12nckVomvl36gvlw0TuQYQj6bnWn0SUoCAOywLLxTFFLvFRcLI9mQSZdlGmm901A8s5hDU4NAVGFwY8LfL/ZSq8wfRyWuLpR4b7mlRi6xsb2MhRHIl2aHQUZKt8u1uNJo6iDbh/+81C7edR4zL0q0LZr6gRZUtQwRPdytW7cXL7vsMm+ibdFoNKcPSilMnTpVLpi/wPjLxU/i2g6DDtnur9++LkcsGE+PXtxHpPrq3sfM3I1becLCFXj8qpepYWbNF8kIR8sxbcl49dWS90Weacg/ZmUYPeLCqlIpfFxSwq+GgiiDgqtPKuXdlIfo1iiCU4OybEmZkZ9C8rFuLuOR3i4Yh/DsrQ8pvLc8xm8ttnlLiRJmIE8a7S82UrtdAeGue/dbo6mPbP3njZUqWtGGmbcl2hZN/UALqlqGiG5s1arVa7fccktKom3RaDSnB5WVlRg3bpwqC5Vgws3/Ey0zD73swrjFn/Iz0/6Ne8/vTg3SA7Vs5bEzadlq+d26beJ3N46iVP+pWROrMlqGLxe9q6Yv+1A0NE35p+xMo4vfKd2umPFdZQWGB4NyeSRiuFv4VM4d+cKV4ULx98UcmhKEKpe4oBHh7wM91CH30F6+TcUK76+w+K1FFm8oUsJMzZFGu4FGas+rIE6wTLxGozk5mBlb/nqlBKtkZo4k2h5N/UALqlqGiPrn5uZ+fO+999bd2Y5Go6kz7NixA2NGj0HLtAI5/uZ/G17Tc8h20zfMwd0TnsatvTuhXYOcWrby+GBmjJ69UG4MhvHczWMN8xSGzZVHSjB10Tg1Y/lHorFpyj/nZBkdfb59x9dHo3gzFJKfl5UarnSXTLsuxwj0CSC8Pozgl0FZOr/UyEoi+VAXl/HLc1xwm4fOR9taojB+pcUjFlm8JqiEKyVTirYDjUDPqyEOynHTnBpUpBzbXx0KV1YBACDn+ucgXM6/F6t4F4qmvYbAOTfBk98Ksb2bEJr8MiAEcq79HYQnCaEvhyN9wF0go+6EyWqOHxWtxNZ/3xJlaWmXsabW0IKqliGilklJSQufeOIJ/Q2r0WiOyKJFi/jzzz+nn5x9FT9z4S8Om3e5bPcaXDv6QQzq0AJ9WzWtRQtPHFsqvDx9llKcxk9d/8ZJl1M/GmXhYkxZOEbOXPGJ0czlki/kZhvtvPvnW8VS4r3iIvVWUZGwTCjvgDSRe20u2GYUzyrm0JQg20WW6Jsv1N8GekSPhoefdG8vVfhwpcUjFtu8Yo8U7pR0SW0uMFJ6XgvTn3qqL7XeoiLlCE0dhqzLn/jRsb0TXwCZbqR0uwKe/FYIffkqUntcheiO1QARQAThSYKvaefaN1xTo1jFu7BzxC8KVbQyO9G2aOoPWlDVMkSUJIQo/u1vf2sS6boUGo3mx0gp8dlnn8mVy1eI/132LF3c6vBVQbeX7sbgEXeiY+NMvrJL+9PqQyUcs/DS1BncKLsLDx30x1opRVhaGcKkBaPlrFWfGy3cLvlCTrbRppqwspjxZVkZhoeCaqsVE66OyZx3Wz65s90Ibw4j9GVQFv9QYqT5SN7b0TR+f54b3sN4rQBgV7nCxFU23lxoycW7peFJSZNoeb6R2vs6mElptXDF9QcVKUfRt+8g8+L7Dnm8eOZo+Fr0hCe/FYqmj0BShwsR27EKwp+G6NZlSB9wZy1brDkVRHesxp73n1kjw2VtEm2Lpv6gBVUCME0z8sQTT3i8Xu2N1mg0B1JWVobRo0crVWnzJ7cNMxqm5h62bXGkDENG3MVpyeCf9uuW+NroJ0CoohIvTZ2Jvu2uxVW97661cUsqgvhi/kj5w5opRmu3S76Ym2O08BwYTrkkHMZroaCcUVFhuPPdMvPmPCOlYwpUVKFkTgmCkwtVbE9M9MgV6i8XeET/pkcOFdtb4YirEYssuWCnNDzJqZJb9DdSe18PMyXzVF5uvUBFK7Bz5OMw/KnwNuuKtHNuOuB4dUFllwVR/O1IGClZEC4PPI3OQuXa2TD8aQj0vi5BV6CpCcLr56Lws5e+l5Ulen0aTa2hBVUC8Hq9O+6666787GztjdZoNPvZvHkzxo0bh2557eWo6/9qmEdYTDZqx3Dt6AdVKLqbHxrYxzidPd7bQiV4+etZuL7vo+jTbkitjl1Uvhefz39bzls7zWjndqn/y8sVTdwH5nTttiyMKi5SY4uLhfAJmXRJppE5JBNCCES2RxCaFpLF3xUZyR6Sd7YzjD9e4EGy+8j6Nlip8PFqR1zN2S4NT1KKVM37GYE+N8BM1d8NJwOzQmjy/5Dc8SJ4Gu5f8Lq6oKrCKtqJ8LofYBfvQvqAO1E672P4W/WGK7NRIkzX1ADlS6eh6KvXJshw2TWJtkVTfzgtn2ie7gghdpeXlyfaDI1GU0dgZsyaNUuNHj0av+hxG8bd+NIRxZRihQc+flZuK9uOBy7ofVqLKQBolBHAbX264L3vXsKaHYtqdez05Gzcet4Txu9ufAu+xn35ii3bcOvWrWpLLLavTa7Lhcezc8TMFi3xZHKmMCeGeNPQVbx1+FY2U000uKOB0fY/7ZB6cwNj+G5DBf5WgS6vVagv1lqHHTfTL/CzLm58+7MkY9cTKfjPBZbRo3iK3Pvqz1D08o2y8It/wyreVRu34IyBlQQAEIl4lcWjPzAuW/ApUrpeCllRVNULWMaOeI6mbiMri8F2TJdL19Qq2kOVAPx+/6eDBw++tFOnTok2RaPRJBjLsjBhwgS5acMm8fY1L1Kfgi5HPee5af+V7y39lJ4Y3Ff4PWfOwrIz125SXyxdQ09d9wZlBxomxIZg2S58OudNuWjjDONsj1u9mJsjGhzksWJmzK6sxPBQUC4Ohw1XM6/KuT1f+Js5pdKju6IIfR1SRd8WCZ8BdXsbQzx/gQcZ/qM/wyyNMj5dY+OtRZb8drNteP1+aTfpY6T2vh5u7TU5ItEdq1H01esACXjyW8PbvBvIMOFt3AHAjz1UlevngkjA17wbKtfPRcl3Y+HKaIisyx5P5GVoTpLg5P9Fyxd98Stm/leibdHUH7SgSgAul+s/AwYMePCcc85JtCkajSaBFBUVYdSoUZykPOrT24cbGf60o54zYv4H/H/fDMcDF/ainNQzr1joxAXL5cKte+jZW8YKnztx17e3ZAc+mfOGXLr5e6Obx61eyMsRua4fi9dNsRjeCoXkx6UlhhkwZeo12UZG/wwAgLIVyhaWITglKMObwka7TJJ/ONdjXHuW65hsKI8xPl9r4+3Flpy2wTa8Pq+0Cnobgd7Xw5196LXINJr6zu5xT5dENi/+GTNPSLQtmvqDFlQJgIie7NWr1/ODBw8+tm9VjUZzxrF27VqMHz8eFzbro4Zd8ZwQ4ujeiylrZ+KBj5/DT/t2QcvcM7OIgWLGmzPmycIKxu9vGmMcy305lewu3opP5rwhl2/5wejpdas/5+WJbPPH4ZilUmJ8cTG/WRRCzAB7znPKrguvY39sbwyhb0Kq6OuQcAPqhpZCvDjQi7zkY7u+ihhj0jpHXE3dYBsej0dajXsaqb2vhye3eY1es0ZzOrN9+M9L7eJdA5h5QaJt0dQftKBKAER0a9u2bV+58cYbUxJti0ajqV2YGd988436/vvvxTPnP4ifdL36mM5buGMFbhz7MK7o0gY9mjU+xVYmFsuW+Pe075Tf1xiPXvmfOpHru6toMz7+4XW5cts8o7fXrV7IyxMZhxBWkhlfl5fjlWCh2mjFhKtdksq7PV948pwKgiwZZUvKEJwalJVrK40W6UL+/hyXcVsnF441Fy5sMaastzFysSW/WGcbbo9bxRp2o0Cv68nToHWNXrdGc7qx5e/XRtmONmTmYKJt0dQftKBKAER0QX5+/odDhw4NJNoWjUZTe0QiEbz//vty78499O4N/xQd845t8ruxaBsufftu9GqRj8Ed6sfSKuWRKP4xZQa3KzgPtw/4VZ2purEjtBEf/fCaXLtjkdHP6+Y/5eZS2iGEFQCsiETweigovyovN9w5LplxU56R2mX/wr5WkYWib4pUaFqQDMl8ZTNBf73ISwWBY9eQUZsxdYMjrj5baxsul1tZDbpQSu/ryNuw3Ulfr0ZzOqGildj675tjUNLLeoKrqUW0oEoARNQ2JSVlzmOPPaY9VBpNPWHPnj0YNWoU53uz1Ee3vWIku/3HdF6wshiDRtzJDTI8uLV35zojLGqDvWXl+OfU73Bxl59gUNdbEm3OAWwLrsfE2a/KDTuXGuf53PzH3FxKPYyw2mvbGFNUpEYXFwl4hfQPyjCyLs2CiC8IzIpRvqIcoSlBWb6iwihII/nrXi7j7q4uHE/IY0wyvtoo8c6SmPxolW0YpktZ+Z0opdd15CvoWCPXrdHUZWJ7N2HX6F9tU5HyM9uNr6lzaEGVAIjIJ4Qoffrpp81E5wdoNJpTz7Jly/jjjz+ma9tdzH8dcuzelrAVwZXv3KsiqoQfuLC3cSptrKts3BvCq9/OwR0X/BZdmvdPtDk/YsveNZg4e7jcvGelcYHXw8/l5lDyYYRVTCl8XlaGYcFCLlQSZrdkNLi1AZmB/e3tUhtFM4o4ODUIiipcUkD460VeapV5fL9+SzKmb5IYtdSSE1ZaBhmmsvI6UErPa8nX9OiVJDWa05HK9XMR/Owfs2Rlqa76palVtKBKEB6PJ3jfffdlpKWlJdoUjUZzilBKYcqUKXLhgoXib4N+SVe3v/iYz5VK4ifjf6VW7l3Fjw/uaxj1+OHLgs3befz8ZfTIFf9GQXbdDHnctGcVJs4aJrcWrjUu9rn5mbw88h/md8bMmBcOY3iwUM4Phw1XgVdl354nklomHdCmcnUlglODsmxJmZGfQvLx7i7jkV7H57UCAFsxZmyWGL3UkuNX2AaTUFbuWUjucY3wt+hxUtet0dQlyhZ8hqJv3n5HRSvuSLQtmvqFFlQJwu/3z7/22mu7tmjRItGmaDSaU0BFRQXGjR2nKorL8NEtL4tmGccegcLM+PXkv8tPV0+jJwf3FV63Lgj65Yq16pvVm+npG0dSWlJWos05LBt2LceE2cPkjuAGcYnfjd/m5pHvCAJoayyGt4tC8sOSEsNMMWXKVVlG+vnpB4gmu9xG8ffFHJoShCqXuKAR4e8DPdQh9/CLPx8OqRjfb5UYs8yS45bZhoRgO7stkrpfRb6WvY5brGk0dYmir9+0S+d8+Awz/znRtmjqF1pQJQiv1zvywgsvvL1HD/10UKM509ixYwdGjx6NNulN5Pib/mO4zeNbfPfl2WPUv2e9TQ8P7E0ZyceWa3Wmw8wYN2exXLunjJ695V1xvPe0tlm3cwkmzBqmdhdtpsuTPPTrnFx4jyBWKpTEh8Ul/FooiLBgdvcLiLwb82B494f6MTPC68MITg3K0gWlRlYSyYe6uIxfnuOC2zx+IaSYMXubxJiljriKKWKZ3Zr93a4UvtZ9tbjSnHbs+fBPZeG1s+9n5lGJtkVTv9CCKkEQ0ZM9e/b805AhQ+r2rECj0RwXCxYs4EmTJtFdXa7F0wPuP+7zP1oxjZ/84kX6+Xnd0CQz/RRYePoilcLwb35QYSuJf339mwlfo+pYWLNjESbMekUVlmyjq5K89KvsHLiPYLdkxrcV5RgWDKq1sahwtfar3Nvzhbeh98B2YYniWcUcmhyEXWxRvwZC/fVCj+jR8Pi9VoAj1ubuUBi7NKZGL7UpLAkqswX7ul4h/O3O0+JKc1qw440HSqzCzZcz84xE26KpX2hBlSCI6KqmTZu+/ZOf/CT16K01Gk1dx7ZtfPbpZ3LVypVi2OXP0YUtjz8nevbWRbjjvSdxXY+zcHbjBqfAytOfiGXjn1Nnck5aO77/0v87LWb5zIw12xfig1kvq6KyXXRtkpd+mZ0N8ygiZU00gtdDITm1rMxwZblk+g25RqDHj1fbCG8KI/hlUJbMKTHSfSTv7WQav+vvhvcEvFZV9i7YqTB2maVGL7WoLAZwZnP2dr5MJHW4UIsrTZ1lyz9vrORoRTtm3pJoWzT1Cy2oEgQRdUhNTf3+0Ucf1aXTNZrTnNLSUowePVohIvnTW4cb+ak5x93H2sJNuPyde3Fem8a4oF3LU2DlmUNxZRj/mDITPdtcxted88BpU0qembFy2zxMmPWKKinfQzcm++jRrKyjCquQbWNscZEaWVQk2E3Ke1G6yLkyZ1/Z9SpUVKFkTgmCkwtVbE9M9MwT6v8GeET/pifmtaqyecluhXHLLPXOEouKoyBkNJHuTpcayWdfBCFOvG+NpiaptgaVj5lVou3R1C+0oEoQ8dLpZU8//fRpEbai0WgOzaZNm/Duu++iR34HNeq6v4kT+fe8u7wQg0fcxS1yk3F9j06njUBIJDuKS/Hfr77HVb0fRP/2VyTanOOCmbF8yw+YMGuYKq8spFuSffRwVtZRPT8xZkwuK8WwYFDtkja5zk5C3u355E7/ceR4ZFsEoWkhWfx9kZHsIXnXWabxhwFuJLtP/PuGmbFir8K45RaPXGyhsBJE6Y2lu9MQI/nsQRB1PK9Nc2YT3bkWe9797UYZKW+eaFs09Q8tqBKI2+0O3n///bp0ukZzGsLMmDVrlpo+fbp4rM9P8WCf20+on/JoJS4bOZSFGVb3nN+zXq41daKs3rUXb303H0MH/xntGnVPtDnHDTNj6eZZmDDrFa4MF+EnKX66PzPzqMKKmbEoEsarwaCcXVlpuBp6ZNZteUZy2+QftVUxhdL5pQhOLlTR7VFxdo5QL5zvFoNannzlyJV7Jd5bbqmRS2zsLGch0hpId4fBRnLXS7W40tQ65cu/RtGXwz+X4bJLE22Lpv6hBVUC0aXTNZrTk1gshgkTJsgtmzaLd675C/VsfPYJ9WNJGze/+6jaUrqJH73oHO2tPgFmr9/MnyxejSeuGU756U0Sbc4JoVhhycbvMGH2MI5GSvjOQJIYmp5xTLlKOywLI0Mh+X5JsWEkGzL58iwjY+Chz43uiiL0VUgVfVskfCbU7W0M8ecLPUj3nfzf3dqgxPsrLH5rkc1bS5Uw0/Kl2X6QkdLtcgiX56T712iORtG3I1Xp7PHPs5K/T7QtmvqHFlQJxOv1vnPhhRfepkunazSnD6FQCKNGjeIU+NSnt71qpPtPrK4MM+PhT5+X0zd+T08O6Svcps5FOVE+XbxSzdm0E7+/aYxI9p6+dX4UKyza8C0mzB7Odqyc705NEnempx+TsKpUChNLivm1UAjlUHCdk0p5N+XB9P/470rZCmULyxCcXCjDmyPGWZkk/9DfY1zTrmbWO9tQpOLiyuJNxUqYgVxpnHWRkdr9Cgi3XgZAc2rYM/65svD6ufcy85hE26Kpf2hBlUB06XSN5vRi7dq1GD9+PC5q3pdfvvwZOhmP0t9nvKlen/cePTaoD6X6vEc/QXNYFDNGfj9f7iix8fubxxjmaV4oQSmJBRu+wcTZw1lZlXxfIEn8JCPz2M5lxsyKCgwPBeWKSMRwt/SpnNvzha/Ad8j2sb0xhKaHVNHXIeEmqBtbCfF/F3qRk1wz3tLNxQrjVzrial1ICTM1S4q2FxmBHldDeLW40tQc24fdVWqX7L6AmecnygYiygXQgpm/j28PALCAmUuOct7VzDzhCMf7A1jOzMEjtOkAYDMzl52Y9Qf0lQmgPTN/ezI21Se0oEogunS6RnN6wMyYPn26mjVrlnju/F/g9q5XnVR/7y35gn/35Uu49/zu1CD9x2WwNcePLSX++9UsZZg5/OQ1w86IXDSpJOav+woTZ7/KQkb4wbRkcUt6xjGfvz4axZuhkPy8rNRwZbhk2nU5RlqftEO2ZckoW1KG4JSgrFxXabRIF/KZc1zGbWfX3PO+baUKH6yweMRim1ftlcKVmiFFmwuNlB5XwzxBT69GAwCsJLb8/RobSgaYubK2x48LkD4AmgHoBmA8gHUAfgpgGDNvirdbAiAUP+1FALcx821ENI6Zb6rWX1sANzHzs/HtZwGMY+ZV8e1xAPLizfOYue3BbY7D9hFxuwGgNYCz4n1XH3/6QafdCuDuExnvTEUH7CeWZXv27Dkjvvg1mjOVSCSCd955Ry6cuwCf3PrKSYupbzfOxdNT/0E39eqgxVQNYhoG7u7fUxSXbxVvfvmHM+JJoSEM9Gx9Ef542zi6tM/99K+yGPfduEW9V1x8TOe38HjwfH6+8XWLlvg5pVLZazuw6Z6Vate7u6DsA6tKk0FI7ZKKZr9qZrT+S2uUnpNJP5tmwfvXcnXT+EreUnLyVagbpQo83NtDi+5JEhsfTsaLvStEqy0fysKXb0Fo+O0y9NUbsCuP+CBfozkkdtFOkOkOJUJMxWEANoAYABV/f6h/NCuY+fz4z6Qj9OeO/xwOArAq/rO42v6RRHTdcRnO/LMqmwDMZObiQzTbVc3u85l5+/GMUR84veMiTn82RKNRMxwOw+c7dDiGRqNJHHv27MGoUaO4oS8bc+4dL5JPMv9jxZ51uHvCbzG4Y0uc1SC3hqzUVJHkceP+AX3opakz8Nnct3Bpj58m2qQawRAG+rQdQj1bXYRZqyfhb3PfxL+LSuVj6anGNcdQJTbNMDA0M0v8LCMTX5aViWFfBdXGyUFydUx2yq5nHThvc6W7kHNVjsi+IhvlK8rFZ1OC8r3/VhgFaSR/08tl/Lyr66QX981PEXigp4ce6Okx9lQoTFwVNt5c+LFc+PIEw5scsLnleWZq7+tgJh+7R05Tf7EKt4AMc2WixmfmEIBJRNQPQNMqsUR0wqtgtAHQ7qB9WUQUiIcPMoAH4ThGfHEPGQDccaIeIyJqBmD1YQ6nENGD8fdhZn4j/r4rEVnMvP5ExjyT0IIqgTCz8vv9a3fv3t2hadOmiTZHo9FUY+nSpfzJJ5/Q9WcNwf8NfuKkPck7SnfjxrGPoGuTXO7Xqqlea+oUkZnsx939e2LY9DHICTRCj9YDE21SjWEYJvqddRn1anMxZq38QrwwbwT+WVQqn8wIGJcHju7tdBFhSGoqhqSmisXhMF5bH5Qzn1xruPPdMvOWPCOlw4HrzJMgpHRIQUqHFMMusVE0o0g88GWQH/zKwiUFhL9d7KOWGScf6JKTJDC0mxtDu7mNwkqFj1ZFzRGLPpPzhn1seJJSpGrR3wj0vh5matZJj6U5M4kVbmYVC89NtB0ALgfQkYgMZpbxfc8T0bvM/PGhTiCi1wEcHPN6LYAiImrCzJvj+24CkAVgIoCZAJ6C4wWLAJgHoBBA9ESMJiIDwHMAnjxMkwiAL+Pv7Wr7GwLIBFDvBZXOoUowHo/ntQEDBvy8d+/eiTZFo9EAUEph8uTJctGiReIfg56iK886+Ql5SaQMQ976OacmMf+sXzcdal0LLNm6k8fOWUy/uOwlNM9rn2hzTgmWHcN3Kz/lz+e9TUmk5FMZAWNI6vGFke62LIwqLlJji4uE8Bky6dJMI3Pw4dfCYmZUrKpAaGpQli0tNxqkknyiu8t4qOfJe60OpijM+Hi1hRGLLDlrmzS8/mSpmvc1An1ugBnQHl7NfvZ8+Key8NrZDzDzO4myIe6dGgLgcwA3AHgMwPM4MIfq4FypUQfnUBHRUAASwKcAXoGTh/UYDspXOkReE+B4qLYcZNdZAF6Ob/6CmZcedDwZwP/ids6K7zs4h+sAu+P7nj3YpvqMFlQJhoh+3r59+39ed911SYm2RaOp71RUVGDs2LEqXFKBj255RTRNb3jSfUbtGK4f8wu1N7yTHxrYR681VYtMX7VBfblyPf3m+rcoI+XMnYDH7ChmrPiYJ81/h1IJ8unMNGNgSsrRT6xGRCl8UlrCw4NBFEPB1SMF+bfmk5l8+EAWu9xG8XfFHJwSBFdIXNiI8LeBHuqQW/PBLyURxidrLLy1yJIzt0jD60+SdtM+RqDPjXCl59f4eJrTi22v/KxMlu7tz8yLEjE+EbUD8CiA+5hZxqv7tQTQAgcKqo8B7IQjmFYA6F1dUMXFz+3M/Ot4+04AegNogB8LqlHMfFu17d8CGH88AoeI3ADeAfAcM6+otv9gQfVn7PeiMYCFAAoOtqk+owVVgiGi7unp6dMeeughXeJIo0kg27dvx5gxY9Auo5l878Z/GW7z5KubKVa4b+Iz8oft8+nJwecK09BiqjZhZnwwf5lcviNEz93yrnC7zuzy9FErjG+XTVSTF44R6YLk7zLTjPOPU1gxM2ZVVmJ4KCiXhMOGq5lX5dyeL/zNDp8/yMwIrw8jOLVQli4oM7KTST7U2WX8qp8L5il4gFAWZXy21sZbiyw5fZNteH0+aRX0NgLn3AB3ZuMaH09Tt1GxMLb+6yYLSiYxs5Voe6pDRC+imqA6xPEfeagO0+5ZnAJBdYTxDhBUx2pTfUbnUCWe5SUlJX7btmHqhT01moQwf/58njx5Mg3tdgOeOu+eGqu8+fzXr6iZm+fSE4P7ajGVAIgI13TtYATL58gXP/i5/O0NI89oD6HH5cNFXW4W/TtchelLP6RHF41FVrBYPpOdbvRLSj6mPogI5yQl4ZykJGNTLIYRwSB/8oeNMNNMmXpNtpFx7o+LRBAR/C398LcsMGSlRPHsYvHHyUF+5vsK6tdAqL8N9IjuDWru+y3FQ7ipgws3dXAZ5THGF2tt4+3FM+SXb31teD1eaRX0NAJ9boA7u2mNjampu8T2bIBw+zbIcFmdElO1wEUHhf01gVOuXZMAtIeqDuD1ejf/5Cc/KcjP12ELGk1tYts2PvnkE7lm9Rrx6uV/oAEtai6X8e0FE/jP01/Bgxf2opzUY5vMak4NUdvGv6Z+x2mpLdRDl/2j3ixVEY5V4OslH6hpi98VOYYhn8vOMHonHX90eamUGF9czG8UhcgyoDznp4nc63Ih3EcWp+FNYQS/DMqSOSVGuo/kvZ1M43f93fCap0bUVlqMyetsjFxiyUnrbMPj8ahYo24U6H0DefJanpIxNYmndO5HKJ7xzpsqFr4r0bZo6i9aUNUBfD7fhIsvvviqLl26JNoUjabeUFJSgjGjxygRY/701uFGbkrNVRCbuu473P/Rs/hJ385olasrk9UFSsMR/GPKDO7c/GLc1P/RelVlMRwtx7Ql76uvlowX+aYh/5idYXT3H7+wspnxdXk5XgkWqk1WTLjOSlJ5t+cLT67niOepqELJDyUITi5Usb0x0TNPqL9c4BHnNjl2r5VixsNfRLB4t0KzdIE3r/DCEIRKi3HnR2HsKGN0zjPw7yFeTNtg4zdfRaAYKEgl+cU6adgQbDbridTe15G3QdvjvnZN3WXvxBcqKld/9xAzv5loWzT1Fy2o6gBE9ESPHj2ev+SSS2puSXqNRnNYNm7ciHfffRd9GnZWb1/7f6Imw8AW7VyJG8Y8jMs7t0bP5jqfoy6xq6QM/572HS7rMRQXdDqutS/PCCqjZfhy0btq+rIPRUPTlH/KyTS6+E5sbbUVkQheCwXl1+XlhjvHLTNuzjVSOx89FTiyLYLgtKAs+b7YSPaQ/Hl703jufDeSj+LtmrzOxrwdEk/39+CZryPo1cjAJa1c+M8PMeSnEK47y4Whn4QxtJsbf58VxYgrffj3DzFc0MzEt5ttJLmA6Zul/Hi1bbhcLhXL70ypva4jb+MzswJkfWLbyz8tk2WF5zLz4qO31mhODVpQ1QGIaGB+fv74oUOHHl+9W41Gc1wwM77//nv1zTffiCfOuQv3976lRvvfVLQdl759N3o0y8OQTm1qtG9NzbB2dyHenDkPd130HDo06ZNocxJCeaQEUxeNU98u+0g0cRny+Zxso+MJLi6/17YxpqhIjS4uEvAK6R+UYWRdmgVxlLA+FVMonVeK4JRCFd0eFZ1zhPrz+W4xqKXrkO1/My2CWzu60D7HwJztEpPW2fj9eR7c92kYT/f3oFGqwPvLLZREGd9ulvj3EC9emhXFxS1MfL1J4rf9HS+aJRlfb5IYtcSSE1ZZhjBMZeV1opRe15KvydkndA80iUNFK7H13zfXyYIUmvqFFlR1ACLKMk1z+29+8xv3SayqrdFojkAsFsOHH34ot27eKkZd+1fq0ahjjfYfqizGoBF3cl66G7f16aL/Iddh5m7cyhMWrsDjV71CDTObJ9qchFEWLsbkBWPkdys/MZq5XPLF3GyjrffEKiFGlcLnZaUYFgxyUEm4uqUg/7Z8MlOPHtYX3RVF6KuQKvq2SPhdULe3McSfL/QgzbtflA39JIw/DPAgL1lgbVBi2DwLfx/kxX9+iMFtAPd0d+MXn4fRPsdA/yYG/jwjhm75ArsrGJe0MvHRKhttswTu7rY/EMRWjG82SYxeasnxKy2DhKms3PaU0uNa8jXvekL3QVO7RLYuw94P/7RKhsvaJdoWTf1GC6o6gtvtDt53330Z6enpiTZFoznjCAaDGD1qNKcKv/r0tuFGmq9mVykIW1Fc+c69KqyK+cELe9ebogenM18sXS2/X79N/O7GUZTqr9+fu6WVIUxaMErOWvWF0dLtki/kZButT1BYMTPmhcMYHiyU88Nhw9XEK7NvyzOSWh49Z0vZCmULyxCcXCjDmyPGWVkk/3iux7i6nQtPTIlgaDcXWmcamLdDYvI6G0/39yBiM+7/LIIdZQotMwSGtDRxaWvHyzVzi41tpYyvNtoYfpkXD30RwQsDvUh2//h5h1SMmVsccfX+CtuQECxz2rG/+9UiqVWvE7oXmlNP6dyJKJ4x6g0VC/880bZo6jdaUNUR/H7/5MGDB1/cqVOnRJui0ZxRrFmzBh988AEGtTiX/3vZ76imy2ZLJfGzD55Sy/as5McH9zVOxbo7mpqHmTF69kK5KRjGszePNcwaWHfsdKe4ohBfzB8p56yZarRxu+QLuTlGC8+RC04cia2xGN4qCskJJSWGmWrK1KuyjbTz0nAs/wZje2MITQ+poq9Dwi2gemVCDGhq4vfne/Hc9CguaGagelELWzF+9lEEr13uhdckSMV4fEoU/xzsxeVjK/HJzX7c+2kYLw70Is17ZAeyYsb3WyXGLLXkuGW2YTOxzGkDf7eryNeqzzHZr6kd9k74c3nlmu8fYuYRibZFU7/RgqqOQESPdunS5c9XXHHFmb3ypEZTSzAzvvrqKzXnhx/EHy94BLd0vvyUjPObKf+QH6+cSk8O7iu87kPnf2jqJrZUeHn6LKU4nZ+6/nXtWYxTVL4Xn897W85bN804y+1SL+bliibuExec5VLiw5ISfj0URESA3ecGRO4NuTC8R7/lLBllS8pQOKlQVq6pNHwmcH4TA4/18cBtAEkuwkOTImAGnj7Xvc87NXxeDH0LDHTIMfDq/BjeWmThnMYG/nbx8X3FKmbM2e6Iq7HLbCMiiVVWS/Z3vVL42p6rxVWC2fbyT8pkWbAfMy9JtC2a+o0WVHUEIuqRlpb25cMPP1yzsUgaTT0kHA7jvffeU6E9hXj/hn+Ls3JPzRo0w38Yq176/i16eGBvykg+sWppmsQSjln4x5QZ3DinCw8d9Ec9O65GqGw3Ppv3llywfrrRweNWL+bmiMYnIawkM76tKMewYFCtjUWFq41f5d6eL7wNjk3kWCELoW9CquirkDAkq6ubC/rrRV5qlFo7vzZmxvydCmOWxtSYpTaVWwAym7O3yxXC336AFle1TLWCFH5mthNtj6Z+owVVHYGIXIZhlD3++OMe3wlWW9JoNMDu3bsxatQobpyUpybe8rLhd58ap+8nK7/ixz9/ge7q3w1Ns+p3Ds7pTqiiEi9NmYl+7a/Flb3uTrQ5dY7C0p34dO6bcvHGmUZnj0u9mJsr8k9CWAHA6kgEr4eC8svycsOV5ZLpN+Yage4HFrplxdg5eiciWyNwZ7vR8K6GIEFgxdj7yV4UTiqEiig0TCN5V0fTmLZRwhSEj27yI+AlPPxFBH+72AOXUfM1YpgZi3YpjFtmqXeWWFQaAyGjqfScfZmR1OlCCHHsa2xpTozwxgUo/PgvS2S4TJdn1CQcLajqEH6/f+7VV1/dvVWrVok2RaM5LVmyZAl/+umndFP7S/nPgx47ZZX25mxbglvffRzXdm+HLgUNT9UwmlpkW6gEL389C9f3ewx92g5OtDl1kr0l2/HJnDfl0s3fG908bvVifq7IMU8uzDVk2xhbXKRGFhUJ9pDyXpQucq7IgTAFypaWIbwxjJwrcrB7wm74m/uRcnYKVFRh2xvb0HhoY8gKiaIZRbzn4z1kELhzJvCTsz2Un0xI8xIubH7qhQ0zY9me/eIqGAZRRmPp7nSpkdx5kBZXp4iib96WpXMm/JWl9etE26LRaEFVhzAM4099+vT51cCBA/Wnr0ZzHEgpMXnyZLlk8WLxzyFP02VtB5yysdYFN+Pykffg3NaNceFZpyaUUJMYlu/YjVGzFuL+S/6KVg30Q+/Dsbt4Kz7+4XW5Yusco6fXrf6clyeyzZP72ooxY1JpKYaFgmq3tMnVJRlmmkkZAzLgbehF5YZKlC8tR86VOSiZW4KKVRWIbo/CleVCgzsaYPeE3fA08CA0Nagi26Mi2QX+43keeqinq9ZD8VbslXh3maVGLrFpdwWTSG8o3R2HGMmdh0Do4ic1xs63Hi6J7V5/AzNPSbQtGo0WVHUIIro4Ly/vvXvuuUcv8KvRHCPl5eUYO3asipaG8dGtr4gmaQ1O2Vh7yoMYPOJObpaTjBt6dtJrTZ2BzFi7UU1aupaeuu4Nyg5o7+OR2Fm0CR//8LpctW2+0cfrUX/OyxUZJymsmBkLw2EMDwXldxUVhreBR+b+pIFhBkyEvg4h/+Z8FH5RCKvYQv7N+QhODYJchJSzU7B7/G64MhyPmayUXPxdMcFmvriZwN8Geqh9Tu0/q1xdKPHeckuNXGJjexkLI5AvzQ6DjJRul2txdRKwHcOWl26woOxMZi5LtD0ajRZUdQgiSjUMo/Cpp55ymSf5paTR1Ae2bduGMWPGoENWS/Xujf8ULuPUVdmriFXispH3MBkV6p7ze+mKcGcwExYsk4u3FdIzN48RPndyos2p8+wIbcRHP7wq125fbPTzuflPubmUVgPfYb/ftROWYjmlvMyAT0ijlc8oeLgAoakhuHPdSO2ciuiOKIpmFCHvxjwAQHRPFGULyxDbE0PujbnYPXY3YsGorFhZaWQnk3yki8t4sq8LiVjeYH1I4b3lMX5rsc1bSpQwA3nSaH+xkdrtCohTlOt5pqIX9NXUNbSgqmP4fL51t9xyS4vGjRsn2hSNps7CzJg3bx5PnTqV7u1+E37Z/9QWErCVjVvefVxtLN7Aj118jqGreZ3ZKGa8OWOeLKwAfn/TaP37Pka2Bddj4qzhcsPuZcZ5Xjf/MTeXUk9CWH1RWordto3r09Lw2I7tvCwSQUww01l+4cp0oeEdDVE0owgAkH6uUxhm59idyL0+F9uGbUOjoY0QnBJEcqdkuLPcKJ5VzMEpQchiC+c2EPzXgR7RvUFiHl5uKlZ4f4XFby2yeEOREmZqjjTaDTRSe14F4dYVQ49G8XdjVens9/+jrOgjibZFowG0oKpzuN3u4eedd97dffv21eFEGs0hsG0bH3/8sVy7Zq1444o/Uf/mPU/peMyMxz77s/xyw3f0yyF9hVt7j+sFli3x72nfKb+vMR698j9aUR0HW/auwcTZw+XmPSuNC30efjY3l5KN43fqWsz4zc6d2GNbOMvrRT9/ElZFo/iqolwuDocN8gn4WvlR8FCBU8RiURkggJROKShbVIY9H++BO9eNxvcc+IAyvCmM4JdBWTKnxEj3kby/k2k83d8Nr5mYX/PWEoXxKx1xtTqohCslU4q2A41Az6shvNpDeih2vvNEaWzHqtuY+ZNE26LRAFpQ1TmI6MbmzZu/dvvtt6ck2haNpq5RUlKC0aNGK9MCf3rbq0ZOcuYpH/OlmSPkq3PHiUcvPocCfh2WU58oi0Txjykz+KyC83D7gF/ph1zHyaY9qzBh1jC5rXCtMcjn5t/n5ZH/KN4+xYw/79mN1dEoGrlc+FNePgwihJXCb3ftxB7bRluPFzempeHFPbvVrMpKIVzEeT9rQGk907Bz3E40uO3Y8ihlRKJ0TimCkwtVbG9M9MoT6i8XekS/gsQ9NNlRpvDBCotHLLZ5xR4p3CnpktpcYKT0vBamXy9TCQAsbWx56XoL0spl5qJE26PRAFpQ1TmIqJHb7V771FNPeYn097dGU8WGDRvw3nvvoW+jLmrENS+K2gjDGr90Ev9m6j/o3vO7o2G6rhVTH9lbVo5/Tv0Og7r+BBd3uSXR5pyWbNi1HBNmD5M7ghvEJX43fpebR97D/PudWVGOZZEI7s3Mwn8K96KT14fzkpMxqiiEbNPEoJRUPLNrJ65PS8NboRCezM7Bb3ft5EXhMFkG2H9OgBrc0QDiOL1Nka0RBL8KypLvi41kD8m725vGs+e7kexOnHNyV7nCxFU23lxoycW7peFJTpNodb6R2vs6mElpCbMr0UR3rMbu936/SUXKmyXaFo2mCi2o6iAej2fPz3/+8+zs7OxEm6LRJBxmxnfffae+/fZb8at+d+OenjfVyrgzNs3DnR/8Gjf16oAODfNqZUxN3WTD3hBe+3YO7rjgt+jSvH+izTltWbdzCSbMGqZ2F22mK5I89OucXHgOElYv7d2Ly1JT0crjwZJwGDMrKnB/Vhae27UL92RmIs/lwqSyUpRLhXnhSvwmJxdvF4XQy+/HuKJirLOiartlkatTMvJuzyd35vFV0lMxhdJ5jtcqujMqOmcL+cL5buPilqeu4M2xsLfCEVcjFllywU5peJJTJbfob6T2vh5myqn31NclSn74gEu+G/uqioXvTbQtGk0VWlDVQTwez8gBAwbc1rt3b+2i0tRrotEoPvzwQ7l9yzYafd3fRLeGHWpl3JV71uOqUffjovbNcG5r/RBUAyzYvJ3Hz19Gj1zxHxRkt060Oac1a7YvxIRZw1Rh6Ta6OslLv8zOgTsurJ7ZtRMPZmUj2zSxKRbDu8VF+FVOLkYVheAiwo1p6fjT7l1o6fGgu8+PV4NBtPd6EZQ2+iclY1p5GVxE2BCLyZkVFYa7gUdm3pJrpLQ//ij66M4ogl8FZfGMYsPvgryjrWE8f4EHad7EptQFKxU+Xu2IqznbpeFJSpGqeT8j0OcGmKln/oPY3WN/UxrZsuQuZh6faFs0miq0oKqDENG1BQUFb/7sZz/TAdOaekswGMSod0ZxmpmsPr1tuBHw1k5a4c7SPRg04k6c1SiDr+7aXj/U0OzjyxVr1TerN9PTN46ktKSsRJtzWsPMWL19ASbMekWFynbRdUleejI7G/8oLMQNaWlo6nZjWcTxUN2bmYWoUvjD7t3Ya9socLtwblIyzkt2CjbMr6zEbtvGD5UVeDY3D8/v2Y1Hs3NQJiXeKQqpd0uKhfAbMunSTCNzUOZxL/SrbIWyBWUITimUkc0R46wsIf/U321c2TaxXisAKI4wPl5t4a1FlvxuqzS8/iQpm/U1An1ugCvtzPOss5LY+tINUbajTZh5d6Lt0Wiq0IKqDkJEaYZh7P7Vr37ldrkS/4Gt0dQ2q1atwoQJE3BJy/P4P5f/rtZETWm0HENG3MVJfsV3ndtdV3bTHAAzY9ycxXLtnjJ69pZ3hVsvzHrSMDNWbp2LD2cPU6Xle6inW1B3nx93Zmbif4WF6OX3o7t/fxlxmxlP79qJP+TmwSMEJDP+sncPfp2Ti/u3bcXLjRrj2V278Fh2NlLjlQXDSuGTkhIeHgqiFApmrxTKvzkfZvLxF5+I7Y0h9HVIFU0PCbeAuqmlEC9e6EVOcuI/LkqjjE/X2HhrkSW/3WwbXr9f2k36GKm9r4c7s1GizasRIttWYM/45zaqSHnzRNui0VRHC6o6is/nW3zttdd2atmyZaJN0WhqDaUUvvrqKzV3zlzx/IWP4qazL621sWPSwvVjHlK7K7fzwwP76LWHNIdEKoVh039QEZnEv77uTf13UkMwM5Zv+QEffP8yh8p2UY5BuDg5BecmJ8NNBJ8Q+PPu3WAA92Rm7vNOvVtchK4+P1p5PHivuBgTS0rQ2efDL3NyDjnGrMpKDA8F5ZJw2HA186rcOxoIX1Pf8dsrGWVLyhCcHJSV6yuNlukkn+nnNm7tWDdEdnmM8flaG28vtuS0Dbbh9XmlVdDbCPS+Hu7sJok274Qp+uZtWTZ34j+VHXsi0bZoNNXRgqqOYhjG77t37/70kCFD6sans0ZzigmHw3j33XdV8d4Qxt/0H9E2u/YeQDIz7vvoGTlr6zz65ZBzhWnoSbLm8EQsCy9Nncl56e35vkte1H8sNQgzY+nm7zFh1jAOh4v4jlS/uD/j+MP0jsamWAxvhoLyk9JSw5VmysC1OUZ6v/QT6ssKWQh9E1JFX4WEIVld3VzQXy/yUqPUuvGnURFjTFrniKupG2zD4/FIq3FPI7X39fDknl6Onu2v3VNqh7ZfwczfJNoWjaY6WlDVUYioeyAQ+OqRRx7R61Fpznh27dqF0aNHc5PkfDXhlv8ZPlftrvf0/NevqNGLP8Ljg/qKZK9+hqE5OsWVYfxjykz0bHMZX3fOAzrXroZRrLB440xMnD2Mo5FSviuQJO5Oz6hxYVUqJcYXF/MbRSGyTCjPeWki97pciBMol86KUb68HMHJQVmxqsJoki7k071N487Orhq3+0QJW4wp622MXGzJL9bZhtvjVrGG3SjQ63ryNKjbxVZkeRG2DbszAmmlMrOVaHs0mupoQVVHISJhmmbxgw8+mBII6PVvNGcuixcv5s8++4xu7Xg5//GiR2p9YvrOwon8p69fxgMX9KTcgH5+oTl2dhSX4r9ffY+rej+I/u2vSLQ5ZySKFRZt+BYTZg9nGSvnu1OTxM/S02tcoNjM+Kq8DMOCQbXJiglX+yTOv70BuXNO7AGLXWIjNCPEoakhiJjCpU0If73IRy0y6oawAoCozfhyg+O5+mytbbhcbmU16EIpva8jb8N2iTbvR5QvnYair16bIsNlgxJti0ZzMFpQ1WF8Pt/EgQMHXtmtW7dEm6LR1DhSSkyaNEkuXbJE/PuS39Ilbc6vdRumrZ+Feyf+Hj8552y0yjvzyw1rap7Vu/bire/mY+jgP6Ndo+6JNueMRSmJ+eun46PZrzLblXxfIFnckZFxSsZaHongtWBQTq8oN9y5bpl5U56R0vnEHrYwMypWVSA0NSjLlpYbDVJJPtndZfyiZ93xWgFATDK+2ijxzpKY/GiVbRimS1n5nSil13XkK+iYaPMAAHs+/FNFeO3sR5j59UTbotEcjBZUdRgiur1ly5Yv33rrrcmJtkWjqUnKy8sxZswYFSuL4JPbhonGgfxat2HxzlW4fuxDuOzsVujVvKDWx9ecOcxav5k/XbwKv7zmdcpNb5xoc85opJKYt24aPpr9GgsZ4QfTksUt6adGWO21bYwuKlKji4sEeYX0D8kwsi7NOmEhZJfbKJ5ZzMGpQXCFxMDGhL8N9FD7nOOvNngqsSRj+iaJUUstOWGlZZBhKiuvA6X0uIZ8zbomxCZWElv/eWOUrUhLZt6WECM0miOgBVUdhohyTdPc8tRTT7mNePlXjeZ0Z+vWrRg7diw6ZrVW7970kjBF7U8mNhfvwCVv/RzdmuXi0k5ta318zZnHp4tXqjmbduL3N40RyV69hOCpRkobc9ZO5Y9/eB2miqmH01ONG9LSTslYUaXwWVkphgWDHFISru4pyL81n8zUE/vsYmaE14UR/LJQli4oM7KTST7SxWU82dcFsw55rQDAVowZmyVGL7Xk+BW2wSSUlXsWkntcI/wtetSaHZFtK7Fn/DObVKRCr7SuqZNoQVXH8fl8626++eYWBQX6Cbrm9IaZMXfuXP5y6pd0f89b8MS5dyXEjqJwCQaNuJNzAibffk7XujV70Zy2KGa8/d18ubPUxu9vHmMk4kFBfcSWFmavnsyfzn2DPMqWj6WnGlefImHFzJgbrsTwYFAuCIcNVxOvyr4tTyS1TDrhPmWlRPGsYg5ODkKWWDi3oeC/XegR3RrUvb8fqRjfb5UYs8yS45bZhoRgmd2G/d2vFr6WvU5pCGPRtyNl2ZwJ/1J27PFTNohGcxJoQVXHMU3zL3369Hn0wgsvrHufrhrNMWJZFj7++GO5fu068cZVf6ZzmyYm1yRsRXH1qPtVuQzyLy7so92+mhrFlhL/+WqWMs1cfvKaV/TfVy1iyRhmrfyCP503gvws5S8zAsZlp7Cg05ZYDG8XheSEkhLDTDVl6tXZRvp56SA6sbo6zIzIpgiCXwZlyZwSI8NP8v6zTeM357rhNevecx/FjNnbJMYsdcRVTBHL7Nbs73al8LXuW+Piavtr95baoW1XMvP0Gu1Yo6khtKCq4xDRuenp6Z899NBDuvyY5rSkuLgYo0eNZrdtqM9uf9XISjqxtV5OFsUKd37wa7Vk9zJ+fHA/o66F1mjODCqiMfxjygxu2aA3fjbwd7qcei1j2THMXPkJfz5vJKUQy6cyAsbg1FMXglkuJT4oKebXQyFEBNjTPyByr8+F4T1xPS0jEiU/lCA4OaiswpjonS/UXy7wiL4FdfO5KjNj7g6FsUtjavRSm8KSoDJbsK/rFcLf7ryTFleyogjbXtHl0jV1Gy2o6jhEZJimGbrvvvtSM05RRSON5lSxfv16vP/+++jfuLt6/ernRSKrWv12ykty4sop9OTgvsLrdiXMDs2ZT2F5Bf45dSYu6HQrLul+R6LNqZfE7ChmLP+IJy0YRanE8unMdGNgyql7LimZ8U1FOYYFg2pdLCpcbfwq94584c0/uTX1IlsjCE4LypJZxUaKh+Td7U3jufPd8J/AOlm1ATNjwU6FscssNXqpRWUxgDObs7fzZSKpw4UnJK7Kl0xB0VdvTJaR8sGnwGSNpkbQguo0wOPxvHHuuef+tF+/fnXzE1SjOQhmxowZM9TMmTPFb869Bz/vcUNC7Xl1zjj1j+9G0EMDe1Nmsj+htmjqB5uDRRg2/Qfcev6v0L3lhYk2p94StcL4dtlENXnhGJEuSP4+M8047xQKKwBYHYng9VBQTi0vN9zZLpl+U64R6Hpy4YcqplA6rxTByYUqujMqOmcL9eIAt7ioRd19OMTMWLJbYdwyS72zxKLiKAgZTaS706VG8tkXQRxjnuHusb8pi2xZci8zjznFJms0J4wWVKcBRHRhVlbWhw888IAuHaWp80SjUXzwwQdq59YdGHv9P0TnBoldIPKzVdP50c+epzvP7Ypm2drLq6k9Fm/dwePmLKFfXPYSmue1T7Q59ZqoFcbXSz9UUxeNFdlCyN9npxv9kk7tiiRB28bY4iL1TlGRYA8p30UZIvuKbIiTzImK7owi+FVQFs8oNvwuyDvaGsbzF3iQ5q27z1yZGSv2KoxbbqmRiy0qrARRemPp7jTESD57EIR56AWUVbQSW/9zawzSymbm0lo2W6M5ZrSgOg0gItM0zaIHHnggOe0UVS/SaGqCwsJCjBo1irNcAfXxrcOMVG9il1Cbu20pbnn3MVzbrR26NGmYUFs09ZPpq9arL1duoN9c/xZlpOQm2px6TzhWga+XjFfTFr8nckxD/iErw+iVdOJV+o6FGDMmlZZiWKiQ90gJs0sy8m/LJ1fayXmXlK1QtqAMwSmFMrI5YpyVJeSf+ruNK9vWXa9VFSv3Sry33FIjl9jYWc5CpDWQ7g6DjeSulx4gripWfIPQ1FdmyHBZ/wSaq9EcFS2oThM8Hs8755133q3nnHOOTnLW1ElWrlyJiRMm4rLW5/O/Lvttwv9O1we34LKRQ9GvdSMMPKtVos3R1FOYGePnLZUrdhbRc7e8K9yuk8up0dQMldFyfLX4ffXV0vGigWnIP2ZnGN38p1ZYMTMWhMN4NRSUP1RWGu7GHpl9a76R1Obkx43tiSE0PaiKphcJj4C6uZUQL1zoRXZS3fVaVbE2KPH+CovfWmTz1lIlzLQ8aZ41yEjpdjkKP/5LeXj9nEeY+Y1E26nRHAktqE4TiGhQTk7Oe/fdd58O+9PUKZRSmDZtmpo3d5544aLHcEPHSxJtEvZWhDBoxM+4SVYSbup1dsLFnaZ+oxTjtW/nyJKoC7+9YaSRyOIsmgOpjJZh6qJx6ptlE0Qj05R/zMk0uvhOfZ7ldsv6//buOzyKcm0D+P3M7G4qoQVClSK9KYI0Gygq9q7YKyjY6zkePR7LsfejB0ERFRFBQRAFQUSQIlV6r6G3VJLtO/N8f+xyvhipIcmk3L/r2ovs7uzMvSpx75133hdfZGVZY3NzTLOKaSVflmrWOK/GCc+Ip5Yib1n0rJVvk99sXkOs58/wmDe2P/SQurJmc7YdK1dhTc+xDRHD8oftOqqa4XQ2oiNhoSonRMTtcrlyHnjggcSqJbi2BtHx8Pl8GD16tJ2bkYPv+n5gtKjl/CL2vpAflw7vb6vpxX09u/KTK5UJwUgE70+do9VSTrYfuvQdrlFVxuT7czF16df2zFUTjEZul/VK7VSzXUJCiR/Xa9sYn5ujn2RlwSu2enpUNdJuSIMr8cSnSA9nhZH1W5adNS3LcKvaVzUx5I3z46VBSvn4tTh0cQhPTg2szvYrL0CkMo+FqhyJj48f1bNnz+u7devGb9zJcbt378ZXX32lTVMa2N/d9KEZ74pzOhIidgQ3j37c3pyzWR+7oAfPBFCZcsAfwDs/z8KpTS/Qvmc/yt/jZVCePxtTFo+05qz50WzqdluvptUyW8WX/DBNWxWzvF4Mycq01gYDpqtZgl3ntnpGfIMTP7baivyV+cj8OdPyrvOajaoZ1jPdXOZdp7qLfQHe4nTVaJ93/NrI46o6xOksREfDQlWOiMglME6U7AAAaJZJREFUdevWHdm/f38O+yNHLV26VCdNmiS3drhCX+j9UJn4YKiqePyn16ypG2fKUxedaXhcZXMRTKrc9uTm4YNpc3Dp6feiV4drnI5Dh3HAl4XJi0dYc9f+ZDaLFasWpVCsAGBDMIhhWZnW5Lw8013DbVW7rrZZrVu1Ytl3OCeM7FnZdtYvWWKEbFzSSPD2BQnSpHrZKlb+sKLGG3nBQAQNVXW/03mIjoaFqhwRkTjTNLMffvjhhColvI4G0aFYloVJkyZZq1auMj685Dnp0+IspyP9z/tzvrAHLxgpj1zQXaollvxQHaKi2rA3A8NmL8Ld57+Ado26Ox2HjiDHm4Gf/hhuLVg/1WzpcVuvpdU2m8aVztn4HMvC6Jxs+7OsLMP2iB1/bnWj9tW1T3jadSB61sq7zousqZlW3op8s16KWE92dpsPdikbZ62+WxPGPRP8C7P82sXpLETHgoWqnImPj//uvPPOu/L0008vE2cFqPLIy8vDyJEjbcsb0gk3DzYbVK3jdKT/Gbtyij7989tyb8/OaFCd1xhS2bdwy3Ydt2Q1Hr/yI6lfs6nTcegosvP3Y9Kiz61FG38123rc9qt10oxGntKZ6CGsiql5eRicmWHvjETE3SEJdW6rK54axXP8SF4E2bOzNWtqFuC30LuB4O3z46V1Lecu9bvsa5/3x/WRR1X1E8dCEB0HFqpyRkSurFev3hf9+vXjsD8qNdu2bcOor0fh1LTW1sjr3zJdx7jCfWmYs/UP3DHm7+jbtR3a1S87JY/oaH5asc6eu2kHnuv7lZGcUM3pOHQMsvL2YuKiz63Fm2aY7eM89qtptY2GpVSsAGBZbNr1OV6v6akXZ9W8Kc2s0rZ4RqyoKnwbfcicmmnlLckzayeL9chpbvOJHm64SvGsVW5AkfZWXjBooa6qZpfagYlOAAtVOSMi8S6XK5Oz/VFpUFUsWLDAnjZtmvFQl1vwyJl3Oh3pT9bs34QrvxyI89o0xjkt+S0/lS+qihHzllhbM/3y/I1fGy5X+ZjamoCMA7vx48Jh1rIts81T4zz2a2m1jbqlWKz2hMP4MjvLHp2bYxiJppV0aU2z5gU1i224nuW1kDM3RzN/zoSVG8bZ9Q19q3eccVrdkv8ybdiSEB7/OfBLtl/PL/GDERUTFqpyKC4u7tMePXrcfs4553DqXSox4XAY34//3tq8abPx2VWvyhmNTnM60p/sPrAPF35+N1rXq6ZXd2rHIbBULkUsG4Omz7Vtqa5/v3Yof6eXM/tzd2LCgk+tlVvnmp3jPfarddKM2i53qR3fb9uYkJurQ7IykQcb7m4pUufGOnAlFU/xUVUE0gPI/CXTyl2Qa9ZIEmtgB5f57FkeeIrhWq5D6TbUmzd/p3WXqo4pkQMQlQAWqnJIRLokJyf/+thjjyWJ8HMkFb/s7Gx8NeIrjbfd9o+3DDFTk6o7HelP8oJeXPz5PRofH9Z7zj7d+SuoiU6APxTGOz/P0oa1O2r/C1/if8/l0N6c7Zgwf6i1evsCs2u8x365Th2jVinONKqqmOvzYXBmhrUiEDA9TRPs2rfVNRIaFd8EPVbAQu78XGRNybTDmSGjax3DfuPcOOOMk4rvfe44YKP5B/m+QAQ1VTVQbDsmKmEsVOWQiEhcXFz6jTfeeFKjRo2cjkMVzKZNm/DNN9+gV6Mu9sdX/tsoCzM+FRSywrj+64ftPd4d+nDv7lxriiqELK8P7/48G2e2vQZXdO3ndBwqot3Z6Zgwf6i1bsdis3uCW19OqyM1SnkJhy2hID7LyrJ+OHDAdFdzWVWvrW1WP6N4vxQLbI+dtZqbY1aJF6t/O5f5/DkeJHpO7Pfxa7OD9iuzgl8dCOptxRSVqFSwUJVThmE81a5du+evvvpqzg9NxUJVMXPmTHvOnDnGM2ffh7s7X+d0pL9QVQyc8Lz1+7aFeLLPmabbxRFSVHFsz8rBoOnzcP2Zj6F7qz5Ox6ETsDNzM76f/4m1cfcy86x4j76UlibVSrlY5VoWxuTk6KfZWRJxwY7rWc1IuyYNxgmWnoLskI3chbnInJJph/YEjY61Dfv1XnHGeU2P/72qKpq8n5+/NVcvUtXZxRaSqBSwUJVTIlLX5XJtefLJJ+M8pXghLFVMwWAQ3377rb131x6Muu5d45S6rZyOdEivzhhif7l0HB6/sIeRHF86a8EQlaZVu/ZixNwlGHjxm2he7xSn49AJ2pGxEePnfWxt3rvS7BkrVlVKuVhFVPFrfh4GZ2baW8Mhw902SevcVk88tYr3s0NwVxCZ0zOtnFk5ZqIb1h2tTPOlc+NQLf7YCtzi3RbO+dy7Lz+EOsoPp1TOsFCVYwkJCTMuvPDCc0499VSno1A5tn//fowYMUJre6rb39/8kZkSn+x0pEMasfR7fenX/2LguV2kTlUubE0V16wNW+zJKzbI09d9JqkpdZ2OQ8Vg2/71GDd3sLV1/1qzd0KcvlCnjiQ5MFx5ZcCPTzIzrd+8XtOT5rFq3ljHrHJK8f4+tcM28pbkIXNKhh3YFjDaphrWv8/xmJe3PPJkHQMn+oPDloTfCkT02WINRFQKWKjKMRG5pl69ep/169ePny6pSFavXo3x48fjypa99Z1Lni6zM5xM3zQP/cf/E7f2OAUt69RyOg5RiRu3eKW1bEeG/OvGkUaCp2x+yQEAq7bNx09/fAlDDNzS6ynUrtoAQHRa8bG/D0KfTregUa2W2JW1BaNmvQdDTNx74YtIiEvGmDkf4qpu98E0y866diUtfd9ajJs72NqRscG8MMGjz9WpI4kOFKv9kQhGZGfbI3OyDYk3rMSLa5ipF6cW27TrB4X2hZA1I9POnpFtxBmwb2xuGK/1jkdq4p+PE4goUt/IC3jDaK2q6cUa4jiISBqAk1X199j9XgAWq2ruUV53laqOO8LzZwNYpaqZR9imHYCtqppXtPR/2lcygA9V9Y4TzNQSQK6q7jnCNkf9ZyQiVQGcpqrTjyX/kYhIE1XdcpyvSQbgV1WrwGMNVHXHieb53/5YqMovEYlzuVyZAwcOTKpevWzNwkZlm23bmDp1qrX4j8XmGxc8iWvaXeh0pMNavmcdrh35IC7u0BzdTz7J6ThEpcJWxbBZC+0Mr+hzfb8qk5OvhMIBjJjxJm4/9+m/lKJPp74Al+lBz/ZXo1Gtlhgz5784t8O1SN+3BtHZaQWJnmS0bFC2lmMoLZv3rMK4uYPtXVmb5ZJED55NqyPxDvw7Dto2JuYdwODMTM2yLbhPr4K6N9cVV5XiLblqKfKW5SHz5wzLt8lvtqgh1gtneswb2kWHHX69IoyBk/xzs/3ao1gPfIxEpCaA7gCaAOgEYAyAjQDuADD4YMkTkeUAsmIvew3ALap6i4iMUtW+BfbXCkBfVX0+dv95AKNUdW3s/igAB1eir6OqrQpvcxzZ74jlBICmAM4BsB8FClWh4zUH0BjAMwePJyJ1AIwCUA1APIA9AB4B0A3AWlWdUWCbqgCSAOyKbdO30D+jQQDaFMhzduzn+1T177FtagD4rtBbqQPgQVWdGtumPYB3AXgAnARgGwAFsF1Vb4ltUw3AagDrC+1roKquFpHzY++zMYB9AHwAZgAYAeDfB/+dFfpn2A3AAgA2gMmq+hqOQeX5WqgCUtWgx+MZuXTp0rt69erFq/PpmPh8PowaNcrOy8qVKbd/imY1y+5MkdtyduHGUY+ia9N6LFNUqRgiuK1HJ+M/0+bY7//wiP3oFf8pc41q1fYFSE6ohg8nPYUayXXQ96xH4I4tTnz3+f/CxEVf/G9bl+lGMOJHMOxHckI1bNy1HFd1v9ep6I5rWqctHr/qA2PjruX4bt5gu8eWrbg8KU7+UTsNnlIsVnGGgaurVsNVKVVlgd+HIcszrSXz15mexvF2rVvrGolNE4vlOGIKUk5LQcppKWYoM4Ss37Ll5ilZuGNyyL66qSGr91nenADeL5aDFY0CiAAIIfpBOhL7s7DVhYrTLYfZnyd2OxwBcLA47S3w+HAReeN41uBS1c8BfC4itQA8oqpbYmdkCm5TMPMoVQ0XXHYndgaqp4jcDqCmqr4T27YbgPdEZJCqfhzb5mwA7VR1UGybvoWONbDAsQ5ZRlQ1C0DPgo+JyD0AwgUe+ieAG1V1v4h0RrTwPALg80K7Wwfgi0KPbYwdZ6qIbARwN6IlcwiAvx8iz+cisgjRcjgRQCMAXwJYeKj8h1LmfkHT8QmHw4P/+OOPAM800rHYvXs3Bg0apDWsZF1431ijLJepbP8BXDfyIW2cWsW+9JTWTschKnUel4l7z+lq7MvZKF9Of73M/ZLPzNsD0zDx8GXvoGGt5liwYepht+3Z/mr8snQ0Mg7sxq6sLWjfqDu+m/sRpi79uhQTlz3N6nXAU1cPMvr3+bf87qpld0/frv/euwch+1Cf5UuOiKBrYhKGNTzJ/L5xE1ySFae7XtqC9EfWWVkzso6+g+PgqelB2tVpRqv/tELavQ2N8QGPrswVN4DxxXqg46CqWao6GcAqAHtVdbKqFj7rcTxaAij8P67U2NA3IFrgHgDwEID+sTNkAHDb8S5oLCJJInIbgAEA/n2UbdsDWFrgoSoikhh7riuAIICZIjJQRA7O/PRIrEwd1ARAs0K7riUiKbH9nC4ivUWkN6LF5FglAig43DEd/19KPQAuAzCt0GssANURLVt/i/15B6JnGw96C9EitQzAwevzvkLsjJ1E3Rx7X68gelbs74ieyfu3iBzTCQsWqvJvSSQS2Zeenu50Dirjli5dqp999hluan0Jfrx1iBnvKruz5AUiQdw0+lHb7Y7Yt51xGn9PUaVVJT4OA3p2k6Wbf5Wfl4x0Os6fGGKgRf2OAIBW9Tthf+7hL0eolpSKW3v9Dd1a9oHb9GDx5t9w2el3A4guilvZtajfEX+7ZrBx9wUvyAyjut0jfbu+tm8vIqVcrADgJI8Hz9WpY848uRnud1czgl/u1fT+a+xdX+6CHSi+PGIIqnSogsRmiZZl6yeqGiy2nRfdZQBOKfQh+mURufxwLxCRoQBSCj18DYBsESlYKPoC6BX7eTaiH9qfQPTsSVsAGYgWmuP1YOx1CwCcIyJ9EB1m90OhnHGIDn8bXODhfgCuEpEmADqp6ihVXQRgJoCTD3O8ywA0PVjEYm7G/w/t+yeA5NhtNKJD7Qrm6CMiMwrcFojIDAD3AfgwNvwOAP4F4DIReQhAC0SHD56L6Jmmg8M0WwK4B9F/jttifz4BwCsi9WL7MWKv2RnLdDDvwevC2gCoG9vXQACLY1nqIDq8s+th/jn8CYf8lXOqqoZh/GfBggUvN2nSpHjOzVOFYlkWJk6caK1ZtdoYfNmLuKD5GWV28gkAsNXGwO+ft/Z49+CJPmdyKCtVerVTknH3Wafjk5mfo1bVBujY9Oyjv6gUnFSrBZZtmY32jbojfd9qpFU7+pfRM1eNxxVd++GLX18BAKgCYStU0lHLBRFBqwad8PS1nxhrti/Ed3M/ssekb5cbkxPkkdRUmKV8jVWyaeL2GjXlluo1MCM/XwbPybQ3TV9juFsl2nVuq2fE1TnxL+U0osiakRXRkP63GCKfEBE5E9Ghfi8DeEdEHos99cyRJspQ1Xti1ygd3E9/AFMB/AjgowIF4cOD10ep6oexEnHQwcI24RC52gAYFLv7oKquKHT810SkNaKF4CA3gCsAjI3towaiReolVc0psN07Ba7ZGhSbGOMBRK85ykB02NtvBbLcAmA6gLkA3hWR+2JPvVfgn5FPVccXeg8F804GMLnAc3+6/qzAdv7YWbMmsYfuiP158FR4LUSvdzroh0L3FyB6ndfrAEYCuCqWuzuAeoj++4GqrgKwKnasR2PP9QDwiar+VDjX4bBQVQCq+tnGjRtfycvLQ5UqnPCP/l9eXh6++uor2/ZFMOPuEVI/Jc3pSEf1/C8fWAt2LJXH+/QwXGXwQnwiJzStVQPXdW6vX05/WWpWqYOTarVwOhKa1e2APzZOx3sTHkW1pFro2uICbNy1HM3qdTjk9iu3zkPrBp3hMt3o2uJCvPfDo6hdtQEu6HhjKScv20QEbU7qgtYNTzdWbpuHcXM/0lHp23FzlQR5qGbxz8R3NKYIzqtSBedVqWKsDQQwdHum/vL0RnhqeazqfWubVU+revSdHMaBxQcAwZrjnYihuMUKyW0ABqiqJSIeAHcdYtNEERmC6FCz1YfYTxsATVT16dj95xE9M3UoOw5OrhDb9llEh739iaquRqHrjQ6hB4BbC9w3ED1jAxGpgmiZeupIxVBEkgB8hOjZmQ0AaiM6XC4TwCIRaQugu6reH9t+KoBLD7GrFBF5EoAJICH2nopUmFX1zkIZXYhdQxWbTGM9gFcBdIwdz0b0+qnHVNUf226eiAQBXIRoORREz3RdjejkFAff+5uInu26FdFSNUhE1qnq5mPJykJVAahqblxc3NcLFy687dxzz+W/UwIAbN26FaNGjUKnOm11xG1vmi6j7P+n8cnCb+xvVk4yHjyvqyRywWqiPzmtUX3JzPfZH/zwiDxzw3CplpTqdCTccNbDh33uks63/+l+u0bd/vRzwfv0VyKC9o26o91J3WR5+hx8N2+wjkzfrrenJBoDatQs9WIFAK3i4/FWvfpmZiSCr3OyZfiHO5Edt8tKuKCGWeuyWjBcx5cpY3JGnu2zXy+huMdMVdcA6F/g/nQA0wtPqqCqfxr6F5u0oeDzqwE8XeD+cgDLY8WqJDVBdBa9vxTT2DTs1x/DPhIA5ABYo6o2gB0isgJAWmw/qwDcX2C/YwBARM4otJ9+iF7zFEF0Vr0cAA2P7+0cs0axfV94cDFoEXkT0WF6MwpslwJg/sGSJSLz8OfC7AGQDWBDbD9bRWQrgGM+S1H2P2HRMQmFQm8vWLDgxrPPPtvlKuVV2KlsUVXMmzfPnj59uvFIt9vxUI/bysWwuZ/W/YY3Z35i3HlWR6RWSXI6DlGZ1LtNMyMj32u9MbafPH/TaMPj4hcPFZ2I4JQmZ6J94x6ybMts+XruYB2evkPvqppo9Ktew5FiVdPlwgOptYz+NWpicl6e+dFPGZr+YybcHZNR55a64q525EV8ASCwK4DAjoANByejcNj5hYb9NUJ0uvaiGi4ivgL3d6rqzcf6YlXNEJFvAfwqIjaiZ3zmAJh0PCFUdWfhxwoO+TuE/cez/0LH2hIrR1Ni173ZAGbFbgU9B+Dr2BkuAAgAeKrAfrJFZAKA30Qkgmg/mqSqy441C9ehqkASEhLm9unTp9spp5zidBRySDgcxrhx46z0zenG51e/Jj1O6uh0pGOyaMcK3DT6MVzVqTVOa1Tf6ThEZZpl2xg8Y74dsJL06WuHlck1qqjk2GpjyabfMH7eELXCXu2XkmTcWb26I8XqIFXFYr8fQ7IyrYU+n+luGGfVuqWumdTi8F+O7fx8ZyBnTs67dsj+RylGJSoRLFQViIhclpqa+tXAgQOrHOXbAKqAsrOzMWLECE2y4+wfbx1i1kis5nSkY7I5azsu+aIfejSvjwvaOn9dCFF5EAiH8e7U2VqnelsdcPFrbFSVkG1b+GPTdIyf97Ei4teBVZONW2vUcDoWdoZD+Dwryxqbm2u6qrisKlekmtV7/bnwWX4Lax9eG9CQNjvUGQ2i8oaFqgIREdPj8ey69dZbazdo0MDpOFSKNmzYgDFjxuC8Jt3twZe/YJSXb6wzvNm48LM7tWFqAm7seiq/BSA6Djk+P975eRa6trxMr+lxP//+VFKWbWHRxmn4ft4nalgBfbBasnFjdeeLlde2MS43Rz/JyoJPbPWcUdVIuyENrgQXMqdm6t7v9v5k+axLnM5JVBxYqCoYwzAeb9Wq1YvXX389p1CvBFQVv/32m/37778b/+r5AG4/7SqnIx0zX8iPy76817YkHwN6dS0fDZCojNmZnYv/Tp+Lq7s/iDPbXOZ0HHKQZUUwf/3P+sOCT+G2Q/bD1VPM66pVczoWbFXM8noxOCvTWhcMmO7mibZvd8BvHbAuVNU5TucjKg4sVBWMiFRzuVy7H3rooXhOoV6xBQIBfPvtt9b+3ftk9PXvGe3rHPtwubygF09NfgP7vVmonVQTH1z2T5iGCVXF01PewsasbaiTXAvvXvIPbMrahn9MeRumYeLTa15BSlwy/vXL+3i21/1wm0WbACViR3DrN09aG7I24PELz+A1IEQnYO3uffji98Xo3+cVtG7Q2ek45LCIFca8dZP1hwXDJB4R6/HqKeaVVas5HQsAsCEYxMt799grw8F9vohdT/khlCoIFqoKKC4ubli3bt1u7dWrF6f7q6D27duHESNGaN34VPv7Wz4ykz3Hd0Iyw5sNSy2kJafitd8+xlmNO+GMRp0wdeMcbMrchvu63ogP5n6JptUbYuGO5bjn9OuxZNdqGGJABEiJq4IzG3cqUnZVxZM/vW5N2fibPNHnTCPezf9MiU7U7xu36sTla/HU1UMlrXpJzVBM5UnYCuH3NZN04qLPJRGW9VSNqualKUVfM6q43Lg1PX9ZIDBAVUc4nYWouPBr4QooFAq9PX/+/LBlWU5HoRKwcuVKHTp0KC5pcjam3fXFcZcpAEhNqo605OgaNlXiEhHviq54vyEjHafVbwsAOKtxZ6zatwEelxu+cADesB9xLg8W71pd5DIFAB/O/dKeuG668cB5XVmmiIpJj2aNpGvThvbb3w+wfYF8p+NQGeA2PTin3ZXy8i3f4JxOdxj/ysxDz/Tt1pQDBxzLtDYQwLpgMAzgG8dCABCRNBHpUeB+LxE5atsUkSOOqxeRs0Wk5lG2aRdbbLdME5Hk2FTkBR/jBfqHwUJVAanqKhFZvmrVKqejUDGybRuTJ0+2fpjwA96+8G9486K/nfBF6Gv3b8bmrB04rV60RDVPbYxfN80FAMzfvgyWbeGuTtfho/kjsS1nF9bu34zezXrgxV8/xKB5Xx338cat+lk/mPelcfdZp0m1xIQTjU9EBVx6SmuzSc0UfW3sXVbEjjgdh8oIt8uDXu2vkZdv/QZndLzFeDojB+emb7em5eWVepZPs7L8luIdVQ2V+sEBiEhNEbkU0YVu+4vIpSLSCsCFAKoX2G65iMyI3fqIyMGzaTcU2l+rQov2ngugVoHnRxXYz8FFd68FcNzrg4hIAxF5q9BjjxRcXDhWgnYXOObB20kFtqkmIrsOsU2b2PMH18daCWBu7LnnRaQZgLcK7OeOAq8NiMjM2M9/P973VhGwUFVQgUDglZkzZ+ZzSGfF4PV68dmwz+z1K9fKL3d8Jle1veCE9zl5/SyMW/UzXrvwif8tutf75B4IWWHcNOoxZHizUTelNupUScW7l/wD17e/GHEuDyaunYGnzu4HANiUue2Yj/f71sV4avKbct3p7dCwZrUTzk9Ef2aI4JbuHc0EV0TeHf8ghyjQn3hccTjvlOvl5Vu/QZdTbpQn92ejd/o267dSKlb7ImH8kp8nYehHpXLAQ1MAEQAhRBeBjcT+LGy1qvaM3SYfYX+e2O1wBMDa2K3gIrHDReTa40oedUPBEgTggUNsM7FA9oO3wv+zXgfg80K3jQCgqlMB3AlgBICvAPQ5VBBV/Tx2/NkA/glgOYC/AXijCO+r3GOhqrh+zMvLy9y0aZPTOegE7dq1C4MGDUItpOii+8YaTWqc+PURmzK3YcGOZXi6531/mlhCRPDcuQ9gZN934Av70af52f977ovF43D7aVdhvzcLAKBQBK1j+5Jx7f7NuGvs0zi/bRN0aFDnhPMT0aG5TRP9z+li5ORvMz775SV+o0Z/EedOwAUdbzRevvUbnNahrzyyPwsXpG+35ni9JXrcz7KywiYwXFUzS/RAR6CqWbGCtArAXlWdrKrrT2CXLQG0LvRYaoHhg4po6XgI0TNiB4cD3qaqY4pwvNEFixKAD4uwDwvRs3F3IFqA7ojduhfY5i0AQxAtgc/GHvsKQB0AkKibATQB8AqAdwH8HUBzAP8uPFSwMuAFDBWUqtoi8o9ff/11SLNmzZKdzkNFs3jxYp08ebLc3fEaPNNrYLH9gpq7fQl+27wA1+15CADQ46SOaJ7aGJ3qtcXACc9DVdH3lEtRp0r0Oqtpm+bi7Canw2O6cV37i3DdyIfQtEZD3N/tlqMea09eBm74+mF0OKm2ntPyZK6VQ1TCkuI8GNCrm7w3dTYmLRqOizvf5nQkKoPi3Anoc9rNxjntrsT05WPkgWXfIM3Msl6sVcPskpRUrMc6YFn4JifH8qu+Wqw7LrrLALQXEVNVD57NfVlERqvqhEO9QESGAkgp9PA1ALJFpJGqbo091hdAKoDxiJ69+TuiZ8ECABYByAAQLGLuG0Sk4FSeDQDMK7TNJbGzVwU9rapzY4WuCYB7Yo+/DOCZgxuJSD1V3YXoCZf9AOIBJAPIAXAzgH/HNm0DoG7s1hLAbQCGx57LAtAVwO9Fe4vlE2f5q8BExOXxeLbfdNNNdRo1auR0HDoOkUgEE3+caK1ds8YYfNkLcl6zHkd/URmUF/Ti4i/6aVxcUPud3YVnxIlKUXpGNob8Nh839/wbOjc7z+k4VMb5gvmYtuwbe/qKsUY9l2m9VKuG2SmxeIrVx5kZ1tCsrPF5llWUYW7FSkTOBHARgEmIXkv1GKLFYrCqpse2GaWqfQu8ZoSq3lLwcRHpj+jZnh8BfIToWZ7HAIxS1bUFXjvjEDFuKzwML3YN06DY3QdVdcUR3sMYVT3iP8tDbRO7Xqz3EV62QFUXxK7LegrAVQDmInr26hMAMwvOzigiXQE8GtvnTACfqOpPR8pVUfEMVQWmqhER+eevv/767p133smzVOXEgQMH8NVXX9kIWJh591dSN6W205GKJGxFcNu3T9khO18Hntm90p3+J3Ja49Tq6Nulg34143VJrVIPjdMKj0wi+n+Jccm4rMtdxrkdrsXUpaPl7lXj0MDlsl6unWqeklD0SYQCto1Ps7JC+bb9QjHGLRIRaY3o2ZQBqmqJiAfAXYfYNFFEhiBamFYfYj9tADRR1adj959H9MzUoexQ1VsKvPZZAH+ZnldVVwPoeVxv6Dip6loRWQ/gVQAdAZiInj3bCOAxVfXHtpsnIkFEi+dviF4Ldi6AqxG9tgoikgTgTUTPdt0KoB6AQSKyTlU3l+T7KIv4jXHFN3z37t2hnTt3Op2DjkF6ejo++ugjtEw6CQvvHWuW1zKlqnjkx39bm7O36APndeXCvUQOOaVhPbmgTTP7w4mPaVbeXqfjUDmQFJ+CK7v1M1686Ws0aXGx3LZzD67Yut1a6fcXaX/f5eYqgLlHOuNSWlR1jar2PzjMT1Wnq+onh9juclW9V1UHqupfrlNS1dUHy1Ts/nJV/bikcsdmGiw4GUVqoRn67jiWbWK7awSgIYALVfU8VT0fQD6iw/QKSgEwX1X9qupDdGhhtQLPewBkA9igquHYkMetAMr8lPAlgWeoKjhVDRmG8dKMGTP+ffPNNxfvoGgqNqqKuXPn2jNmzDAe634HHuh+a7luIG/M/MSevmWePHZhd8Pj4q8ZIif1bHWykZHvs9787l554aZRhscd73QkKgeSE6riqu73Gb1PvQFTFn+Fm9dMRFO323o1rZbZKv7Y/hsKq2JQZoY/z7afOfrWFdbBacgPagTguCakiE2kcaTZBg866jaqukVE5gGYEps8wgYwK3Yr6DkAX4vIwf+JBxAdBnhwP9kiMgHAbyISQbRTTFLVZaiEeA1VJSAiiS6Xa3e/fv1Satcun2c8KrJQKIRx48ZZ29K3Gl9e/YZ0aXiK05FOyMhlP+gL0z7AgF6nS91qha/fJSInWLaNT2YusPKCcXjm+i941piO2wFfFn5a/KU1b+1ks7nbbb2WVstsdpRiNT43F6/s27swz7K6lFJMIkewUFUSLpfr2RYtWjx9/fXX/2XcLjknKysLI0aM0CpIsH+85WOzemL5LiDTN89H/3HP4uZuHdC6Hss7UVkSDEfw/i9ztHpKM/vBS9/mdY1UJDneDPy0aLi1YMNUs6XHbb2eVttsEhf3l+0sVfTevMm7NxK5UlV/cSAqUanhV1SVhGVZH2zYsEGzsrKcjkIxGzZswJAhQ9Aj7VTMumdkuS9TK/asw73j/4lLOjRjmSIqg+LcLtzXs6vszFhtjpr1Hr9NpSKplpSKG895zHyu7xeoctJZuHL7Tty0bbu9LfTndQknHjgAr21vBDDNmaREpYdnqCoRt9v9atu2bR+58sorOYDeQaqKGTNmWHPnzjVf6Pkgbj3tSqcjnbDtubtx0ef3oGOjVFx6Shun4xDREezJzcN/ps3BZaffi14drnE6DpVzWXl78ePCz6wlm38zO8R57NfSahtpbjfOj56dukJVWaiowmOhqkREJNXlcm174IEHEqpWrXr0F1CxCwQC+Oabb6yMPfvl2xveM9qmtXA60gnLCeShz2d3aY0qht5+xmk8601UDmzYm4Fhsxfh7vNfQLtG3Z2OQxVAxoFd+HHBMGtZ+hzzJJdh7wkFV3hVOyo/aFIlwA8/lYiqZojIJzNnzgw4naUy2rdvHwYNGqRxXsGC+8ZUiDIVjIRw8+jHbNMM2SxTROVH87RUXH1aWx32y/O6M7PSLRlDJSA1pR7u6P2s+bdrhmBLKCxe1ZedLlMikiYiPQrc7yUiR/1GWUSuOsrzZ4tIzaNs005EijSFeFFzF/FYybHZ/go+1qAkjlWR8QNQJRMOh19cvny5xWupSteKFSt06NChuKxpL0y983Mz2VP+5wax1cbA7/9l7crbhYHndeMF7kTlzOlNGspZzRvr+xMetPP9OU7HoQpi856V6nHHL1LVb53KICI1ReRSANcD6C8il4pIKwAXAqheYLvlBdZp6iMiI2JP3VBof61ii/cedC6AWgWeH1VgP2tjD18LoH4J5U4Wkd2F1pmaISInFdimmojsOsQ2bWLPH5zOfSWAubHnnheRZgDeKrCfOwq8NiAiM2M///143ltFxwViKhlVzXS5XG9MnTr1bzfccEP5/1Rfxtm2jSlTplhLly413u3zNK5o01uczlRcXvz1Q2ve9iXyxEVnGC5OwUxULvVp18LIyPNar429x3q+70jT5fI4HYnKsbAVwoQFQ/2BkPcRh6MogAiAEKLrLEVifxa2WlX7HrwjIrccZn+e2O1wBMDBIlVwBe3hIvKGqh7rulPHmhsAJqrqPUfZ3zoAXxR6bCMAqOpUEdkI4G4A+wEMAfCXkqSqn4vIIgB9AUxEdB2tLwEsPJY3VFmwUFVClmW9vWnTpkd37dqVWK9ePafjVFherxdff/217c/1yrQ7vpDG1Y/ri6oy7dNFY+xRy340HuzdVRI9/ABGVF6JCG7seqo5aPpc+63x91t/v/YTnm2mIpuzZqIdsSMLVfV3J3OoahaAySJyJoDGsYVxIVLk7zRbAmhd6LFUEamqqrmIFqEHEB35lVBgOOBtqroWx6iYc1uIntW6A0Aa/r/obQHwW+zntwA8AuBkAM8iWuC+AuCPHVcA3ATgAIBXEC168QCuBHCFiPxTVa2ihKto+LVyJaSq3kgk8syUKVPync5SUe3cuRODBg1CHammC+8dY1SkMjV5/Sy8/tsQ47YzTpXUKslOxyGiE+QyDfQ7u4vh9e82Ppny3OG+DSc6olA4gIkLPw8GQt7HnM5SwGUATil0jdDLInL54V4gIkMBFF7H5BoA2SLSqMBjfQH0iv08G9GzO08gesanLYAMAMESzH3JIYbzdY+9h5qIlsB7Ypm2xf58AoBXRA5+m24genZqJ4CD/0O/GcCe2M9tANSN7WsggMUA7gNQB0AWgK5FfH8VDgtVJaWqn+zZsydv82ZejFzc/vjjD/3iiy9wZ4erMP7mj0xPBRpCs3jnKjz0w4u44rSWOLn2Ea/HJaJyJMHjxoBe3WT9zgXGhAVDnY5D5dDMVd9bCp2hqoudzgIAsbM8EQAvA3inQDl5RlUnHO51sWF0Bwrspz+AqQCeBvCuiBwsWx+q6vjYaz4E0BvABQAuB/AiotdQ/eXsjYi0KVCA2hclt6rmq2pdVe0JIENVe8Zuc2Pb1gLQrcDth0L3D0468TqAkQDWA+gC4F8AngLwY+w4q1T1LQCzAHQGUA9ADwCrVPUtp89EliUc8ldJqWpYRB6dPHny0AEDBiSfwGlwiolEIvjhhx+s9evWG59e8TJ6ndzN6UjFakv2Dtzy7RM4s0VDdG7c0Ok4RFTMaiQlov85XfDR9G9Qu2pDdGt5odORqJzwB/MxefGIUCDse9LpLAAgIq0B3AZggKpaIuIBcNchNk0UkSGIFp/Vh9hPGwBNVPXp2P3nET0zdSg7VPWWAq99FsBfrlVX1dUAep5g7iNS1bUish7AqwA6AjARvRZrI4DHVNUf226eiAQBXIToMEBBdMKNqwGMiGVKAvAmome7bkW0VA0SkXWqym/lY3iGqnL7Njc3d+fq1X/5HULHKTc3F598/Im9N303Zt89Uipamcr05eC6kQ9q87SqemG7lk7HIaIS0rBGNdzcvSNGz3obG3YtczoOlROT/hgeUuh3qrrK6SwAoKprVLX/wet7VHW6qn5yiO0uV9V7VXVg7CxT4edXHyxTsfvLVfVjJ3PHZiP83zA/RK/lKjjs747Ypo0ANARwoaqep6rnA8jHX4fppQCYr6p+VfUBmAegWoHnPQCyAWxQ1bCqbgWwFUCRpoSvqHiGqhJTVVtEHpwyZcq4Vq1aJZkmr0Uuii1btmD06NHoXv9UfHHH66ZRwWa884cDuOHrh+2keOCmbh0r1psjor9oWy8NF7dvaQ/+6W/y9HWfSWpKXacjURm2P3cnZq/+MRK2gk84ncVhB6chP6gRgGOd3e+YxSaqmHwM220RkXkApsSGDdqIDt2bVWjT5wB8LSIHO0EA0WF/B/eTLSITAPwmIhFEu8MkVeU3LgUIF7Cm+Pj433v37t2tc+fOHPd3HFQVv//+u/3bb78ZT/S4GwO73eR0pGJn2RZu+/Ypa23mOjxx4RkVriwS0eGN+2OltWxnhvzrxpFGgocT0NChDZr0tHfdzsWvRqzwy05nIXIKPx0RgsHgg9OmTfOHQiGno5QboVAIo0ePtn6f/buMvv69ClmmVBVPT3nbWr53tTzUuzvLFFElc8Vpbc0G1RL19TH9Ldvm5H/0V+t3LsHG3cu9lh152+ksRE7iJySCqv6hqr/Omzcv4nSW8iAzMxODPxqsgf35mN//Gzm9wV8m6akQ/jvvK/uHtdOM+8/tYsS7OTqYqLIxRHBbj06my/DJ+z88wkZFf2LbFr6e9a43FAk8oKoBp/MQOYmFigAAwWDwkdmzZ4cPHDhw9I0rsfXr1+Pjjz/GmXVPw8y7vzKrJRReqqJiGL/6F/3P3C+Mu87qKNWT/jJJERFVEh6XiXvP6Wrsy9koI6a/wWsE6H/mrpuseb7s9SiB64SIyhsWKgIAqOomVf1g8uTJfqezlEWqimnTptljx4zBS70exqDL/yUVdQjc3G1L8eRPr8t1ndvipJrVnY5DRA6rEh+HAT27yZLN02Tq0lFOx6EywB/yYvy8IYFA2NdPeTE+EQsV/b9IJPLixo0bvVu3bnU6Spni9/sxfPhwe/nipfjh5iG46dTLnI5UYtZnpOPOsX/DeW2aoENDzuxFRFG1U5Jx11mdMWnRMCzZPNPpOOSwyX+MCKnqBFX9w+ksRGUBCxX9j6p6w+HwwO+//97LC5Cj9u7di0GDBmmC36UL7/3OaJPWzOlIJWZPXgau//ohtG9QS3u1OtnpOERUxpxcqyau7dROv5z+MrbtX+90HHJIxoFdmLlqvBUI+x5zOgtRWcFCRYWN8fl8KxcuXFjpG9Xy5cv1008/xVXNeuPnO4aZiZ54pyOVmPygD9d//ZCmVvHY13Zuz+nzieiQOjVuID1bNrE++OERPeDLcjoOOWDM74N8CryuqruczkJUVrBQ0Z+oqgaDwbt+/fXXoNfrdTqOIyzLwqRJk6xJEyfiPxc/i1cufKxCF4ywFcHtY56yA1aeffdZnfg7gYiO6Pw2zc029VLt18bcbYciXG6jMtm4aznW71zijVihN5zOQlSW8MMT/YWqrlbVT3/++edKN0FFfn4+hg0bZm9es1Gm3TlcLm3Vy+lIJUpV8eikV6wNmZvxYO9uXGuKiI5KRHD96R3MmkkuvPkd16iqLKLTpL/jDUUCD6lqpft8QHQk/PREhxQOh59Zs2ZNcMeOHU5HKTU7duzAR4MGob5ZEwvvG2M0qlbP6Ugl7q1Zn1q/bvrdeLB3V8Pj4lpTRHRsTMPA3Wd1NkLhTGPI5GfYqCqBOWsn2bnezI0ARjudhaisYaGiQ1LVA+Fw+KEJEyZ4K/qMqKqKhQsX6vDhw3HPqdfhu5v+a7hNt9OxStyoZT/q0EXfGP3OPk1SEiru9WFEVDLi3W4M6NlNtuxdYoz9/b8V+38UlVyONwPj5g4OBsK+WzhNOtFfsVDRkYw4cODAhiVLllTYX56RSATjxo2zpk/7FZ9f+SqePPsepyOVit+2LMA/f3lfbuzaXupVr+p0HCIqp6olJuDec7pizurvZfbqH5yOQyXk65nv+BT6H1Vd6XQWorKIhYoO6+AEFT///HPA7694w6Vzc3Px8ZCP7YxtezH7nq/l7KZdnI5UKlbt3YD+457FRR2aoXW92k7HIaJyrn71qri1x2kY+/sHWLdjsdNxqJgt2zIbG3cvzw5Hgs87nYWorGKhoiNS1SWqOnLKlCkBp7MUp82bN+Ojjz5C+6onY17/b8zayTWdjlQqdh7Yi76jHkHnJnX1jGaNnY5DRBVE67q1cdkprfXjKf/QvdnbnY5DxcQf8mLkb2/7gmH/zapaoT4HEBUnFio6qlAo9Pjq1au9mzdvdjrKCVNVzJ492x41ahSe7HE3vrj2DaOyzGyXE8jDtV89qA1qJNmXn9qmQk8FT0Slr0ezRtK1aQP7ne8H2r5AvtNxqBiMnzckGLEj36nqb05nISrLKscnSTohqpobDodvHzdunC8UKr9rjgSDQYwaNcqaN2cuvr3hfdzbpa/TkUpNMBLCLaMft8UM2necybWmiKhkXHpKa7NxzSr62ti7rIgdcToOnYDNe1Zh4YZf/MGw7yGnsxCVdfxgRcdEVSeGQqFJv/zyS9DpLEWRmZmJwR8N1lCmD/Pv/dboVL+d05FKja027p/wgrUjbyfuP7eb6XQeIqq4DBHc0r2jmeAKy3vfP2g5nYeKJmKF8cWvr3pDkeC9qprtdB6iso6Fio5ZKBS6b+nSpf5t27Y5HeW4rF27Fh9//DF61j8ds+4ZaVaNr+J0pFL17+mDrLnb/pCHe3czXCb/yhNRyXKbJvqf09XIzttmfDbt5Qo7S2xF9vOSryPeQO4CAN86nYWoPOCnKzpmqpoZDofvGTt2rDcSKftDOWzbxi+//GKP+24cXj73UXxw2T8r3XVDwxaNtb9aOsG4r9fpRmKcx+k4RFRJJMV5MKBnN1m1daZMWjTc6Th0HPbmbMfUpaNCgbDvDq45RXRsWKjouKjq2GAwOHP69Oll+mIqv9+P4cOH2yuXLMfEWz9G31MucTpSqft5w2y89ttg47YzTpXaKclOxyGiSia1ShLuOasLpi4dgUUbpzkdh46BrTaG//qq19bIM6pavoajEDmIhYqOWzAYvGvhwoXBXbt2OR3lkPbs2YNBgwZpctCjC+8ba7Sq1dTpSKVuya7VeGDCC7i8Y0s0q105poQnorKncWp19O3SQUfOeB3pe9c4HYeOYu7aSbo3Z3u6ZVsfOJ2FqDxhoaLjpqp7wuHw/WPHjvVaVtm65njZsmU6bNgwXNviAky+/VMzwR3vdKRSl569Ezd/8zjOaNEQpzdp6HQcIqrkTmlYT85v08z+cOJjmpW31+k4dBg53v347vfBgUDYd5Oqlq3/uROVcSxUVFQjvF7vwlmzZoWdDgIAlmXhxx9/tH6aNAkfXvJPvHT+I5XueikAyPTl4LqRD2rztGrap11Lp+MQEQEAerY62ejQIM1+87t77VCY68OWNbbaGDb1Ja+t1puqutzpPETlDQsVFYmqajAYvG3OnDmhffv2OZolPz8fn376qZ2+brNMv+tLubhlT0fzOMUfDqDvqEfshDi1b+p2aqUslERUNokIrunUzkxL8eD1sf0s27adjkQFTF8+xtqVtWVj2Aq95HQWovKIhYqKTFW327b9+JgxYxwb+rd9+3YMGjQIJ7lq66IBY42GVes6ksNplm2h37hn7Sx/hg7o1YVrTRFRmWMaBu48o7Oh9gHjv5Oe5JCyMmJn5ib8uOjzQCDsu1pVy/4UvkRlEAsVnRDbtj8+cODA/GnTppXqrH+qigULFuiXw79E/47XY8xNH5guw1WaEcoMVcUzP79rLd29Cg+d3900DP61JqKyKc7twn09u8qOjNXmqFnvcUpuh4UjIXzy8/PeiBV+QFU3O52HqLziJy86IbGhf30XLVrk3by5dH4Xh8NhfPfdd9aMX6fji2texxNn3V0qxy2rPpr/tT1+zVTj/nO7GPHuylkqiaj8SEmIx309u2HB+kkyfflYp+NUauPmDQnm+XNmqNpfOJ2FqDxjoaITpqr7w+HwDWPGjPH7fL4SPVZOTg4+HvKxZm3fj9/7jZazGncu0eOVdd+vnqbvzfnMuOusjlIjOdHpOEREx6Ru1Sq484zOmLBgCFZune90nEppzfZFmLdusjcY9t3GBXyJTgwLFRULVZ0aiUQ++e6773wl9Xt506ZNGDx4MDpWb6lz+482U5Oql8hxyot525fiyZ9ek2tPb4tGNSv3PwsiKn+ap6Xiqo5tddgvz+nOTI42K035gVx8Nu3fvlAkcIOqZjmdh6i8Y6GiYhMOh5/cvn379kWLFhXr9E2qipkzZ9qjR4/G38/oh2HXvGpU9uuENmSk444xf0Ov1o1xSsPKOREHEZV/XZo2lDObNdL3Jzxo5/tznI5TKagqvpz+ui9ihYep6i9O5yGqCIRneak4iUgLt9u95J577kmsXbv2Ce8vGAxi7Nix9u7tu/D1de8Yp9ZrXQwpy7e9+Rno89ndenJaMq47vQOnR6fjFgiH8e2iFcgLBJESH4ebunbEmD9WICPfC7dp4rbupyGuwPV4k1euw+b9WfC4TNzctSPCloWv5i1BxLZxU9eOqJmciEnL16Jnq5OR6HE7+M6oPFJVjJi7xNqaHcDzfUeaLpfH6UgV2ty1P+mY3/+7JRj2t1VVLgpGVAxYqKjYGYZxd/Xq1d8fMGBAkstV9EkSMjIyMGLECE11V7Un3DzYTIlPLsaU5VN+0IdLh/dXw+W37+3J6dGpaPICQagqUhLiMWn5WjSpVQM1kxJROyUZ8zZtgyGCLk0bAgB25RzAvM3bcPVp7bB4604c8AdgGAbqV0uB2zSxeX8mmtauib25eTi9SUOH3xmVVxHLxqDpc21baujfr/2Ev9tKyP7cXXh1TD9/KBLoqqornM5DVFFU7nFTVCJUdVh+fv70KVOmBIu6jzVr1uCTjz/BeQ26YsbdI1imAIStCO4Y+zfbZ+Xa/c7uzA8cVGRV4uOQkhAPAIh3u5DgdqN2SvTvWJzbBbfr///XsO9APhrVrAYAaJGWil05B+AyDIQsC8FIBAkeNxan70Tnxg1K/X1QxeEyDdxzdhfD699tfDLlOa76WwIs28LQqc97LTvyLMsUUfFioaJip6oaCoVuW7ZsWd769euP67W2bWPq1Kn2+HHj8er5j+H9S5/lkDZEh8Q8Puk1a33GJjx4XjeuNUXFYnduHvbnef9XmHJ8fqzetRft6tf53zZpKclYu3s/VBWbM7Jgq+K0RvWxauderNq1FxHbRut6tTFx+Vr8tGIdbJujHqhoEj1uDOjVTdbvXGBMWDDU6TgVzsRFn4czD+xeatmR95zOQlTRcMgflRgROSsuLm7K/fffn1ClSpWjbu/z+TB69Gg7NyMH3/X9wGhRq0kppCwf3p71qTV00TfGYxf2kINnFohOxMqde7A1Mwd92rWAaRhIz8jCH1t34pIOrVF4PbPpazdh7e59aFqrJkKWhctOiV7L6AuFMXPdZogIup18Erbsz0KCx42WdWo58ZaogtielYOPps/D9Wc9jm4tL3Q6ToWwatt8fDr1haxQJNhWVfc4nYeoouHX3FRiVHWWbdvvffPNN17bPvIIjt27d2PQoEFaNZygiwaMZZkqYPTySTpk4Wij/zmdWKaoWOw7kI/N+7NwSYdWMA0DvmAI8zZvx9WntftLmQKAXq1OxoBe3WEa8qdZJWet34KzWjSBLxSCZdtQAGHLKsV3QhVRwxrVcHO3jhg9621s2LXM6TjlXlbeXnz2y7/9oUjwSpYpopLBM1RUokTE9Hg8Mzt37tz5/PPPP+TUTUuXLtVJkybJrR2u0Bd6P8QhfgXM3LIQd3/3D9zUrT3a1EtzOg5VEHM3bcXsDelIiov+lTy9SUP8smoDqiZGC3vrurXRqVF9rNy5F12bNsTgGfOgCrSqWwu92zQHEJ2sYntWDro2PQk7snIxdvFKJMd5cFuP0+A2eYkfnbiZ67fYU1ZtkKev/UxSU7g8RFGErRDe/G6gd1/uzpfCkeDrTuchqqhYqKjEiUgtt9u9+uqrr05t1arV/x63LAuTJk2yVq1cZXx4yXPSp8VZDqYse1bv24irRgzEBe1OxpnNGzsdh4io1H33x0pr+Y4M+ddNI40EDycnOl5fz3w3sGjjr78Fw76LlB/4iEoMh/xRiVPV/eFw+NJx48b5MzMzAQB5eXkYOnSovX1DOmbc9SXLVCG7DuzFDV8/gtMa11GWKSKqrK7s2NasXz1RXx/T3zra0HH6s0Ubp+nCDb9kB8O+vixTRCWLhYpKharOj0QiT44cOdK7adMmfDToIzSJq6cL7htjNqha5+g7qERyA3m4duRDWr96gn1lx7YcAklElZZhCG7v0cl0GT75zw+PslEdo11ZWzDyt3f8oUjgYlXNcToPUUXHIX9UakRE3G73RNu2L3q422149Mw7nY5U5gQjIVw38kF7v3+PPtSb06MTEQHRxajf+XmWtj2pJ27p9RS/aDoCXzAfL397t++AL2ugbVtfOJ2HqDLgpzUqNaqq4XD4ujjDvSE5LpFTgRViq42HfnjJ2nZgOx7gWlNERP9TJT4OA3p2kyWbp8nUpaOcjlNm2Wrj06kv+vzB/K9YpohKDz+xUalSVa8vHLjgjZlDvb9vXex0nDLl5ekfWbO3LpSHe3c3XCb/ahIRFVQ7JRl3ndUZkxYNw9Its52OUyZNWvRFOH3fmrWhSOB+p7MQVSb81EalTlXTA5HgVfeMe8a3I5dLYgDAF4vH6Yil3xv39TrdSIw75OzyRESV3sm1auLaTu10+LSXsG3/eqfjlCkr0n/Hr8u/PRAM+y5R1bDTeYgqExYqcoSq/hqMhP51yzdPeP3hgNNxHDV14xz8e/ogubXHKVI7hdMCExEdSafGDaRnqybWBz88ogd8WU7HKRP25mzH57++4g9Fgpdx8V6i0sdCRY4JWeG39+RnTH504iv+yjo5ytLda3D/98/j8lNbonlaqtNxiIjKhfPbNDdb10u1Xx97jx2KhJyO46j8QC4++PEJXzgSelhV5zqdh6gyYqEix6iqekO+W2dsWbDlnTmfVbrhCenZO3Hz6MfRo3lDdGna0Ok4RETlhojghtM7mDUSDbz53b2Vdo2qsBXCoIl/9/qCeR9bduQTp/MQVVYsVOQoVfV7Q75zhywYlT1m5eRKc5oqy5eD60Y+qE1rp+hF7Vs6HYeIqNwxDQN3n3W6EQplGEMmP1PpGpWq4otfX/Xvzd0+IxQJPu50HqLKjIWKHKeqe/3hQK9/THnHO3fbEqfjlDh/OIi+ox614+PUvqV7R66nQkRURPFuNwb06iZb9i4xxv7+30rzpRwA/LhwWHjN9kUbg2H/dapa6QolUVnCQkVlgqqu9kcCV9w19mn/hox0p+OUGMu2cO/4Z+0M/369r1cX0+k8RETlXbXEBNx7TlfMWf29zF79g9NxSsW8dZN1+orvMoNhX29V9Tudh6iyY6GiMkNVf/WFAwNvGPWIb7+3Ys7c9M9f3rcW71qJh3t3M11cuJeIqFjUr14Vt/Y4DWN//wDrdlTsNQ7X7VyC0bP/kx+KBM5V1X1O5yEiFioqYyzb+jw/6H3/ptGPVbjp1IfM/9r+btUU4/5zuxjxHrfTcYiIKpTWdWvjslNa68dT/qF7s7c7HadE7Mneio+nPOcPR4JXqOoap/MQURQLFZU5/kjwme25eybdN/45v2VbTscpFj+s+VXfnj3MuPPMjlIjOdHpOEREFVKPZo2ka9MG9jvfD7R9gXyn4xSrPH82/vPDE75QJDBQVac7nYeI/h8LFZU5B6dTX7Bj+coXf/1v0Ok8J2rBjuV4fNKrcnXn1micWt3pOEREFdqlp7Q2G9esoq+NvduK2BGn4xSLUCSID398yusPe/9j29bnTucpSETSRKRHgfu9RKTqMbzuqqM8f7aI1DzKNu1EpMqxp/3L698q8HNdERlwlO3vE5GeRT0eVVwsVFQmqWowP+S7cNTyiXs/+2NsuT1NtTFzK2779in0bNUYHU+q73QcIqIKzxDBLd07mgmukLz3/YPl9v8fB9lqY9gvL/oz8nZPCUeC/3A6z0EiUlNELgVwPYD+InKpiLQCcCGA6gW2Wy4iM2K3PiIyIvbUDYX210pEni/w0LkAahV4flSB/ayNPXwtgOP+n+vB/QDoXODnuIL7KnCsg7f2h9jPHQWeD4jIzNjPfz/eTFS+sVBRmaWq2b6wv+erMwbn/bLxd6fjHLd9+Zm4buRD2rZ+TT2vTTOn4xARVRpu00T/c7oa2XnbjM+mvVyup1MfP29IaMOuZWuCYf9NqlqW3osCiAAIAbBjPx9q+vbVqtozdpt8hP15YrfDEQBrY7dlBR4fLiLXHldy4HFEc1sAAgAeO8Q2ewrk7qmqKwpvoKqfA3gAwGwA/wSwHMDfALxxnHmonGOhojJNVbf4I8E+90943rdox19+l5VZ3pAPN4x6WKslmfb1p3fgWlNERKUsKc6DAT27yaqtM2XSH8OdjlMkU5eOisxe/ePeYNh/gaqWqSHwqpoVK0irAOxV1cmquv4EdtkSQOtCj6UWGD6oiJaXhxA9I3ZwOOBtqjrmOI91PYCXAFwA4N8AbjqO1z4sIpdL1M0AmgB4BcC7AP4OoDmAf4sIl0apRFioqMxT1fm+cOCaW7990r9m3yan4xxVxI7gzrFP2/nhXLv/OafzFyoRkUNSqyThnrO6YOqSEfhjY/max2HWqgn2T398mRmKBHqoaqbTeY7gMgCnFCoQL4vI5Yd7gYgMBZBS6OFrAGSLSKMCj/UF0Cv282xEC8sTAO4G0BZABoCiFM3/xPaxG8A9iJahwqqJyPMi8qKIvCoiF8Yef19VJwBoA6AuokVwIIDFAO4DUAdAFoCuRchF5RQLFZULqjrZG/Lfcd3XD/m2ZJXd6XBVFU9Oet1au389HurdzTS41hQRkaMap1ZH39M76IgZryJ9b/mYaXzB+qk6bt7g7FiZ2uF0nsMRkTMRHer3MoB3CpSqZ2Kl45BU9R4ABwrspz+AqQCeBvCuiBwsWx+q6vjYaz4E0BvRs0qXA3gR0Wuo/nKdnIi0Ody1TyLSFMCNAFYAGIfo8MFrADQCkF1g0xsAfADgHQAvqOqUQu9hlaq+BWAWgM4A6gHoAWCVqr6lquXvWgUqMpfTAYiOla32Nx7TXf3qrx54Z9LtnyTWTantdKS/eG/O5/bkDTONRy/oIR4X/3oREZUFp5xUTzK9PvvDiY/JM9cPl+rJtY7+Iocs3TJLR81690AoEjxLVTc7nedwRKQ1gNsADFBVS0Q8AO46xKaJIjIE0eKz+hD7aQOgiao+Hbv/PKJnpg5lh6reUuC1zwL4y1okqroaQM9D7SD2z/QtEbkD0eF5By9yvgAFrqVS1VwR+VhV+xd4+bcocEZMRJIAvInoWa5bES1Vg0RkXVn+d0fFj1+fU7kSssJD8oLel64e+YAvy5fjdJw/+XbFZP1owddGv3M6SdXEeKfjEBFRAb1anWx0aJBmvzG2nx0qowvHr96+EMN/fdUbigR7lfWFe1V1jar2V1Urdn+6qn5yiO0uV9V7VXVg7CxT4edXHyxTsfvLVfXjkk0PIFr+LlDV81T1PESvqbq30DZ/GpaoqpmqWnCBMw+iZ7U2qGpYVbcC2AqgyFO5U/nEQkXlTiASfC3Tmz3ompEPenMDeU7HAQDMSl+Ef/z8tvTt2hb1qx91+Q0iIiplIoJrOrUz01I8eP27fpZtH2pCOuds3LUcQ39+3huKBC9U1SVO5ymjzi84lTmi10EV1WcAfhaRaSIyDcCzAIYU2ubUQ0yffuvBJ1U1G8AEAL+JyK8iMhPANlVdBqpUpGzNwEl0bEREEt3xgxpXb3Dr2Js+TEqO+8sZ/1KzZt8mXDliIM5v1wRnNW/iWA4iIjq6YDiC936ZrTVTWugDl75VJr5Y3rpvLf7zwxO+YMR/uapOczoPER2fMvGLhOh4qar6woGBW7N3jr3pm8e8foeGb+w+sA83fP0wOjZKU5YpIqKyL87twn09u8n2jFXG6FnvO/6t8q6sLfjgxyf9wYi/L8sUUfnEQkXllqqqN+y/a33Glp9u/fZJXzASKtXjHwjm49qRD2qd6gn2Vae15VpTRETlRNWEeNzXsxvmr58oM1Z851iOfbk78N6ER/3BsP9uVf3BsSBEdEJYqKhcU1XLG/LfuGrvhul3f/cPX9iKlMpxQ1YYt37zpG2L377zjNP494iIqJypW7UK7jijM76fPxgrt84v9eNn5e3Fu98/7AuEfA/ban9d6gGIqNjwgyCVe6oayQ/5rv5j58q5d4192l/SZ6pUFQ/+8KK1NWerPnBed641RURUTrVIS8VVHdvqsF+e091Z6aV23Oz8/Xjn+4d8/pD3OcuO/GVmPCIqX/hJkCoEVQ3lh3wXL9q5Ysat3z7p84eLsnD6sXllxmB7dvpCebB3d9Nl8q8QEVF51qVpQzmzWSN99/v77Xx/TokfL+PALrz53UBffuDAi+FI6O0SPyARlTh+GqQKI1aqLl++Z+3kG0c94vOGfMV+jC+XjNfhS8bJvT07G8nxnmLfPxERlb6L2rc0mteurq+NvceOlOAohz3Z2/DmuPv93uCBv4UjwddL7EBEVKpYqKhCUdWIN+S/fu3+zeOvHfmg90Aw/+gvOkbTNs3Fi7/+V27t3kHSqnLNPiKiikJEcGPXU80qcYq3v7/fKolj7MzchLfHP+j3B733R6zwXxa4JaLyi4WKKhxVtbxh/62bs7Z/fdWI+73Z/gMnvM9lu9diwPh/4bJTW6B5nVrFkJKIiMoSl2mg39ldjHzfbmPoz/8q1lV/t+5bi3e/f8QfCHnvtOzIZ8W5byJyHgsVVUiqavvCgf7bc3d/esWX93kzvNlF3tfWnF24afRj6N6sPro2PakYUxIRUVmS6HFjQK9usm7HPGPCgqHFss9Nu1fgPz884QuEfTfYao8ulp0SUZnCQkUVlqqqPxx4ZE/e/g8uG97ftycv47j3ke3PxXUjH9QmtVLsizu0KoGURERUltRISkS/c7pi+vJvMG/dlBPa19odf+C/k/7uC0b8V3KdKaKKi4WKKjRVVV848PR+X/Zrlw7v79uRu+eYX+sPB3HjqMdsj8eyb+3RkX9XiIgqiZNqVMPN3U7FN7PexsbdK4q0jxXpv+PjKf/MD0UCfVR1ajFHJKIyhB8SqVIIhIMvZftz/3nZ8Ht96dk7j7q9rTYGfP+cvc+3Rwf06mqWQkQiIipD2tWvgz7tW9of/fSkZhzYfVyvXbxphg6b9u+8UCR4nqrOKqGIRFRGsFBRpRGMhN7JDeQ9fvmX9/rW7d9yxG2fm/q+tWjncjzcu7vp4sK9RESV0tktmhidTqpnv/XdvXbgGJfimLduiv3ljDdyw5Hgmaq6oIQjElEZwE+KdMxEpJrTGU5UyAoPPhDI73/liAH++duXHXKbjxeMsses+skYeG4XI97jLuWERERUllzZsa1Zv3qivj7mHsu2jzz534wV46xvZr+fHY4Eu6vq8lKKSEQOY6EqJiKSJiI9CtzvJSJVj+F1VxXHfo4j5zlHeT5eRD4/zNPFM+WRwyK29VV+yHfFrd886Z24doYWfG7i2hn61qxPjTvO6Cg1kxOdikhERGWEYQhu79HJNMUn//nh0UM2KlttjJs7ODRhwdDdoUjwdFVdW9o5icg5LFQnSERqisilAK4H0F9ELhWRVgAuBFC9wHbLRWRG7NZHREbEnrrhePZzHLlmiMh8EUmP/Xx+7KkBBbb5XERmxp5fJyK9D7GfGw7mBnCliMyO3X+4wDbJIrKrwPs7eGt5vLlLi6pO9UcCZz068eWcYX+MtQBg4Y4VeGTiy3J1p9ZoUquG0xGJiKiM8LhM3Nuzq7E3Z4N8NePNP30RF7ZCGDb1Rf/sNT+uDkUCp6rqkceUE1GF43I6QAWgACIAQgDs2M+H+gZrtar2PXhHRG4p4n6OLZRqTxHpA+AOVe0rItNE5BkAhae5u0BVAyJyD4D+AC4p9Px4AFsB3ATgJwDNAHwDYP4xxKgFYF1R30NJU9UlItLp9d+GzFy7f1OdH9b86urZqhE6NqrvdDQiIipjqsTHYUDPbvL+L78grdpJ6H3qDfAF8zFo0t99u7PTZwbD/qtV1e90TiIqfSxUJ0hVswBMFpEzATRW1ckAICKO7OcgEamFaDkaKyIPAOitqioio47wsu8ALATwzwKP3QwgG8DfVNUvIh4AlwJ4QkT+BeDgDHgtYn9+DuCOAjk8qhoq0psoBaq6RUQ6/rj214UeNxr0bNmUfyeIiOiQaqck466zOmPozE/hccdj2rJvfXn+7C9DkcD9qmo5nY+InMEPj8XnMgDtRcQs8Ev1ZREZraoTDvUCERkKIOVE93OI/aYAeALA31XVKyLdAZwLYNqhcotIGMCpiA4BbVBgPx0BNI3d7RQbNlhwLY1eAPbjz2e1FgF4oMD92bFbmaWqGSLSJs4yx/53+tyz+53VJSkxzuN0LCIiKoNOrlUT57Y6WcfP+6/Yar4QsUJvqqoe/ZVEVFGxUBWD2FmlCICXAbwjIo/FnnpGVdMP9zpVvafgGaPj2Y+ItAEwKHb3QVX938qDqnoAwN9ExC0ijwI4G4AZK1ZPFNjNawDqxH4eA2AZAD+AwbH9LAGwRES6AngUwMkAdgL4RFV/KpBlJ6Jntwq7V1XL7JC/gmJn3y7dm5v/3jtTZ909oGf3RE5KQUREha3etRfT127yhyyrn2pkpNN5iMh5LFQnSERaA7gNwABVtWJD4u46xKaJIjIEgAVg9QnsBwCgqqsB9DxKvBcA7ABwO6JF7RIALx7cr6quFZGLAYxW1Z2xHALguQK5kgC8CeAeALcCqAdgkIisU9XNsf1kFc4iIk8AqHKUfGWKqtoAHnKZ5vp3p856o9/ZXRIa1Tzu+UCIiKiCmrV+izVpxbq8sGVdpKrznM5DRGUDC9UJUtU1iE7mcPD+dADTReS1QttdXvC+iHQryn6OUx0AI2NnrCAicxGdXKKg2gD+t9hSbNjCtgLPexC9hmpD7LmtIrIVBcqSiNRB9NqrTYX2/cMJZHdMxLI+FJH0wTPmj77h9A4Jp55Ur2gXshERUYVg2TbGL1kV/GPrzt1hyzqXM/kRUUEsVBXbswD+W2AdKz+Axw6x3SgRCRS4v19VrwMAVc0WkQkAfhORCKL/zUxS1UOvivtnbVCGZ/k7ElX9UUTO/Gbh8ik7snOrXty+lccw2KuIiCqbQDiMz+f84duelbM0FLEuUdUcpzMRUdkivI6S6PBEpFacy/Vjg+pV291+RqfERI/76C8iIqIKYd+BfHwyc4HXGwp9E4pY96pq2OlMRFT2sFARHYWIuDwu8z8Jbvft/c7uklinarm6NIyIiIpg5c49GDl/qS9i2Q9btj3U6TxEVHaxUBEdI8MwbnMbxkc3dj0lsX2Duk7HISKiEmDbip9WrgvN3pB+IGxZl6jqAqczEVHZxkJFdBxEpLPHNH86s3njqn3at3QbRVx4mYiIyh5fMIQvfl/s25GduzIYiVymqvuczkREZR8LFdFxEpHacS7XpJNqVGt9W4/TEhN4XRURUbm3K+cAPpm5wBcMRz4LWdYjqhpxOhMRlQ8sVERFICJuj8v8b4LbfXP/c7okpqXwuioiovJq8dad+u2iFf6IZfWzVblYLxEdFxYqohNgGsZdLsP48KZupya0q1/H6ThERHQcLNvGhKWrgwu37MgOWVafY1wShIjoT1ioiE6QiHRxm+akbiefVOWS9q08LtNwOhIRER1FXiCIz2Yv8u09kLcoGLGuUtUspzMRUfnEQkVUDEQkNc7lGlU9MaHbHWd2SkpNTnI6EhERHcbGfZkY/vsf/rBlfRC27H+oquV0JiIqv1ioiIqJiIhpyMOmGK9c27l9/GmN6nMKQCKiMsSybUxZuT48a0O6N2xZN6nqT05nIqLyj4WKqJiJSEePy5zQtl5azWs7tU+Ic7ucjkREVOll5vvwxZxF3kyv/49gJHK9qu51OhMRVQwsVEQlQESS41zmJwke9+V3ntE5sX71qk5HIiKqtBZv3alj/ljht219LmLb76qq7XQmIqo4WKiISpAhcpPLND6+uH2r+DObNzaFCwETEZWaQDiCMYuW+1fv3pcRilhXqOoSpzMRUcXDQkVUwkTk5DiX+UPjmtUb3dStY2JSnMfpSEREFd62zBx8PmeRLxiJjA1GrAGq6nU6ExFVTCxURKVARDwe03zLZRp3396jU+LJtWs6HYmIqEKyVTF97abIL6s3+sOWdZeqjnE6ExFVbCxURKVIRPq4TWNUt5MbJVzcrqXH7TKdjkREVGHk+gIYPnexd09u3tpgJHKVqm53OhMRVXwsVESlTERqxblcnya4Xefd0r1jYuPUGk5HIiIq11QVS7bt0rF/rAxYar8ZsewXubYUEZUWFioih4jItW7TGNq16UnxF7dvFefh2SoiouOW6wtg1MJlvm2Z2XuCEesGVV3kdCYiqlxYqIgcJCKpcS5zaLzbff4t3TomNqnFs1VERMdCVTF/y3adsHR1QFXfCUfPSoWczkVElQ8LFVEZICJXuU1z2OlNGiRc2qE1z1YRER1BZr4PX89f6t2dm7ctGIncoKornM5ERJUXCxVRGSEiNeNc5idxbteFN3frmHhyLc4ESERUkK2KORvS7Ukr1gVV9aWIbb+pqhGncxFR5cZCRVTGiMgVbtP8rHPj+omXntI6Ls7lcjoSEZHj9h3Ix1fzl3gz8nwbgpFIX1Vd53QmIiKAhYqoTBKRGnEu82OPy3XRjV1PTWyRlup0JCIiR1i2jRnrNkd+Wb0hZNn6tK36oaraTuciIjqIhYqoDBORSz2m+WnztNTkq05rm1gtMcHpSEREpWZndi5Gzl/qzfEFVgQjkZtUdYvTmYiICmOhIirjRCTRbRr/BOThC9o295zVvInpMg2nYxERlRhvMIRJy9cGFm/bGY7Y9mOq+FT5gYWIyigWKqJyQkSax7lcQxM97k7Xn94hqTmHARJRBWPbivlbtumPy9YGFPpVKGL9TVWznM5FRHQkLFRE5YiICIArPKb5cYs6qUlXdWyXWDUx3ulYREQnLD0jG98sXO7N9QfWByORO1V1mdOZiIiOBQsVUTkUGwb4L4E8eH7b5p6zWzQxTYPDAImo/DngD+CHZWv8K3fuDYQt60EAIzm8j4jKExYqonJMRJrHu1zDEuLcHW84vUNSs9ocBkhE5YNl25i9Id2asmp9SBVDwpb1nKrmOZ2LiOh4sVARlXOxYYBXRocB1kq8/NTWiTWSEp2ORUR0WBv2ZuCbRcu9vmB4WTASuVtV1zqdiYioqFioiCoIEUlym8YzAB7p2vQk8/w2zT1JcR6nYxER/U9GnhcTlq32bdyb6Q1Z1r0AxnN4HxGVdyxURBWMiNTxuMxXoLjxvDbN3Gc3b2K6XabTsYioEjvgD2DKqvXBP9J3WgDeitj266rqczoXEVFxYKEiqqBEpEW8y/WeYcg5l3RoldC5cQPhxBVEVJr8oTCmr90UnrVhS0Qgw0KW9byqZjidi4ioOLFQEVVwItIt3uX6MMHjbnXlaW2T2tStjehlV0REJSNsWZizId2aunpDCJAJwUjkKVXd5nQuIqKSwEJFVAnEJq64JM5lflCrSnLqlR3bJjdOre50LCKqYCzbxh/pO3Xi8jV+S3VOIBx5VFVXOZ2LiKgksVARVSIiYgK4zWOab51cu2bcZae0Tqqdkux0LCIq51QVK3fuxYSlq73+UHhtIBJ5UFXnOp2LiKg0sFARVUIikmAaxiOG4B+t69Y2LmjbIrFO1SpOxyKicmjjvgx8v2R1fpbXvzcYiTwIYDJn7iOiyoSFiqgSE5EU05AHDZG/NaudavRp1yKpfvWqTsciojJOVbF2z35MXrkuf3+eNy8UsZ4AMEpVbaezERGVNhYqIoKIJBki95mG8UzjmtXcfdq3TG5Uk9dYEdGf2bZixc49mLxiXf6BQHB/MBL5B4AxqhpxOhsRkVNYqIjof0QkXoC73Kb5Qr1qKfEXtW+ZfHLtmk7HIiKHRSwbi7ftxJSV673BSGRLIBx5GsBEDu0jImKhIqJDEBEPgFs8LvPftaskV7mofcvkFmmpnG6dqJIJRSzM37LN/mXVhoClujwQjvwDwAwWKSKi/8dCRUSHJSIuANfHuVyvVkuMr3FR+5bJbeqlwWCxIqrQ/KEw5mzcas1YtykEYHYgHHlWVRc4nYuIqCxioSKioxIRA8CVcS7Xq3Fus16vVicnnd64gcS73U5HI6JilOsPYPaG9PCcDemWIfJTIBJ5TlVXOp2LiKgsY6EiomMWWyD4jHi36++WbZ93euOGcnaLJnGpVZKcjkZERaSqSM/Mxm/rNvvW7t4vhiFfhyLWK6q6yelsRETlAQsVERWJiDR0m8bDCtzbuGZ19Gp1Mq+zIipHwhELS7btwq9rN+XnBQJ5Yct+w1b9XFVznM5GRFSesFAR0QkRkQQAN8W5XM8keNy1zm11clKnRvUlzu1yOhoRHUKW14fZG9LD8zZvswyRBYFw5FUAP3MNKSKiomGhIqJiERsOeE682/UP29azujRtaJzVvImnZnKi09GIKj1VxYZ9mZixdlP+5v1ZhogMC1vW+6q60elsRETlHQsVERU7EWniNs2HVfWeRjWra49mjZLb1qsNl2k6HY2oUgmEw1iUvlNnrNvk9YciGcFI5FUAX6mq1+lsREQVBQsVEZUYEUkCcE2C2/2QrXbbTo0aSNemDePqV6/qdDSiCsu2FRv3ZWDe5m2+1bv2mS7TmB4IR14DMJPrRxERFT8WKiIqFSLS1GUYdxki96YkxMed0axR8mmN6ktSnMfpaEQVwr4D+ViYvj08f/P2sK26MxiO/FeBkaq63+lsREQVGQsVEZWq2JpWveLdrvsjln1R87RUq/vJJyW1rFMLpmE4HY+oXPGFwli6bZf+vnFrfqbXawPyRdiyhqrqCqezERFVFixUROQYEakK4IYEt+shAE27NGno6tr0JHftlGSnoxGVWZZtY92e/Zi3eZt3/Z4M02Ua0wLhyCBEZ+qLOJ2PiKiyYaEiojJBRFq7TaMfIHemJMSZnRs1SDylYV2T5YooOkvf9uxcLN66M7QofYclwGZ/OPIhgNGqmu10PiKiyoyFiojKFBExAfTwmObNCtxQJd5jdoqVqzpVqzgdj6jU2LZiS2YWlm3bHVq6fVfEsjXHsu0vI7b9maquczofERFFsVARUZkVu96qm9s0bxKgb2Kc29OpUYOEUxrWddWtWgXRpa+IKo6IZWPT/kws3bYrsHzHHhXBrlDEGm6rjgGwhrP0ERGVPSxURFQuxMrV6W7TuFFEbop3uxI6Naofd0rDeu761VJYrqjcCkcsrNu7H0u27YpOc24YGwORyOeq+p2qbnY6HxERHRkLFRGVOxJtT51i5epmj2kmt62f5mpTLy2uWa2aiHO7nI5IdETeYAjr9+7H4q27vBv2ZrjdLnO5PxT+DMB4Vd3ldD4iIjp2LFREVK7FylU7AfokeNzXBSORU+pVSwm0b1A3uVWdWgaHBlJZELFsbM3Mxro9+yMrd+7xZXr9Ho/LnO8PhYcDmKCqGU5nJCKiomGhIqIKRUSSAfT0uMzLBXKZIajaqm5tbVsvLbF5Wiq4kDCVBlXF/jwv1u/dj5U79+alZ2THuU0jPWTZ4yzb/gnAXFUNOZ2TiIhOHAsVEVVoItIMwIWJHve1wYjVLTU5MdShQZ2klnVqmQ2qV4PL5GLCVDy8wRA27MvAml37/Gt377fDlhU0DJkcCEe+BzBNVTOdzkhERMWPhYqIKg0RiQNwhts0LnUZxuUhyzqpTtUqvhZptZKa1qrhalSzOhI9bqdjUjmR6w8gPSMbWzKywuv37Pdnen1xcS7XAl8oPAbAzwDWcVY+IqKKj4WKiCotEUkB0NUUOTvO7eoTjETap8THB5un1fScXKtmfOPUGqiRlMBrsAiWbWN3Th7SM7OwcV9m/pb92RKMROBxmX/4w+GfVTEbwDxVDTqdlYiIShcLFRFRjIi4AJwC4MwEj/vCiGV3dxniaZJaw2qellqlcWp11K1aBS7TdDoqlTBvMIStmdnYkpEd2bA3w7c7Ny/BbRq7VTEzGIlMAzAXwHqegSIiIhYqIqLDiM0g2BjAmXEu8zwR6RmKWPWrJcb7GlavZjasWS2pfrUU1KuWwskuyilVRa4/gF05B7AnN0+3ZeV4t2flIj8YcsW5zOXBcORnS3U2gPmqmuN0XiIiKntYqIiIjoOIxANoC+AUj2l2cZlGt2DEauFxmVq3apVI45rVk+pVTzHrV0tBzeQkGBwuWGYEwxHsOZCH3Tl52JmTG9yWmRPYl5cfDyDoNs21YcuaF7bsxQCWAFilqpbDkYmIqBxgoSIiOkGxM1mNAJxqiHSMd7vOsGy7Q8S2q9VKTvLVq5biTkupklCzSqKkJiehZlIiEjj5RYlQVfhDYWR6fcjM92HvgXx7W1ZO/q6cA4Y3GIqLc7m2ArrYH47MA7ACwApV3et0biIiKr9YqIiISoiIVAPQAUBLl2G08rjM9qraLBSx6pumYddITAjWTkk201KqJKZWSTRSk5OQmpyERI+bE2EcgWXbyPb6/1eaMvO9kb0H8n0Z+V7N9QcSbFXbY5q7RGRzMBxZaKkuRbQ8bVDViMPxiYiogmGhIiIqZbEzWmkATgbQzBBpEe92dVCgRThiNRSBmZIQH6iaEK/VEuJd1RITElIS4owq8fGoEh/3v1ucy6xQxcuOnV3KCwSRHwwiPxBCfjCIvEDQzvEFAvvyvOEsr8/0hcIJHtPINg1jq626LhCOrASwucAti5NFEBFRaWGhIiIqY0SkBoAmAOocvMW5zMamYZwEoJ5la62wZVUXgSS43cEq8XFWSkK8VEuM9yTHxcXFuVwS5zLhcbsQ7zLhcbkQ53IhLvZzvNsFj8uEyzCKtZBZto1QxELIshCKWAhbFkKRyJ8eC0Us+EJhHAgEQrm+QOhAIGDlBYLiC4VdwXAk3jSMgMs0sg2RDAC7LdveEYxY2wDsBbAF0cK0TVXDxRaciIjoBLBQERGVUyKSjAKlC0BdAFVdhlHdNIxqpiHVAaTEbsm2arKqJlq2Jlhqx0EhLtMIu00zIiIqAAwRFZHYn4CIKBSiUBz834VCAQVsVQlbthmxLTNi224oYBhGyBAJGiIBQ+AXER8AH4B8APm2al7EsvdEbHsXoiVpX4E/97MoERFRecNCRURUSYmIB0By7OYCYAAwC9wO3lcAduzPgjcLgLfALcShdkREVNmwUBERERERERWR4XQAIiIiIiKi8oqFioiIiIiIqIhYqIiIiIiIiIqIhYqIiIiIiKiIWKiIiIiIiIiKiIWKiIiIiIioiFioiIiIiIiIioiFioiIiIiIqIhYqIiIiIiIiIqIhYqIiIiIiKiIWKiIiIiIiIiKiIWKiIiIiIioiFioiIiIiIiIioiFioiIiIiIqIhYqIiIiIiIiIqIhYqIiIiIiKiIWKiIiIiIiIiKiIWKiIiIiIioiFioiIiIiIiIioiFioiIiIiIqIhYqIiIiIiIiIqIhYqIiIiIiKiIWKiIiIqJiKSJSI8C93uJSNVjeN1VxbGfY8xYU0TOPso2Z4tIzeI4HhERUUXncjoAEVF5Fysf3QE0AdBJRGoA2AjgQgBbAOTGtlsOICv2stcA3KKqtwC4AcC4Y93PceT6LLYvAGgBoA2AWgDOBTAzts2MQi+7Ofb8PgCZx3M8IiKiyoiFiojoxCmACIAQADv2s32I7Varat+Dd0TkliLu59hCqd5Z4FjfqGqOiNQptNmegpli2xb1kERERJUOCxUR0QlS1SwAk0XkTACNVXUycPzFpLj2U5iINAGw7jBPVxGRB2I/+1X109jPp4lIWFU3ndDBiYiIKjheQ0VEVHwuA3CKiJgFHntZRC4/3AtEZCiAlBPdzxH2bwJ4AcCHh9kkAOCX2O23Ao/XB8DrqIiIiI6ChYqIqBjEzipFALwM4J0CZegZVZ1wuNep6j0ADhRlPyLSRkRmxG7tD5EpGcAwAB+p6t7DRAir6trYbWOBx39Q1QVHfNNERETEIX9ERCdKRFoDuA3AAFW1RMQD4K5DbJooIkMAWABWn8B+AACquhpAz8Nk8gD4FMALse0OZ7OIHDx7pQCWHGFbIiIiKoSFiojoBKnqGgD9C9yfDmC6iLxWaLs/DdkTkW5F2c8xZgohOnvg0bb7R+HHROT54z0eERFRZcUhf0REREREREUkqup0BiIiIiIionKJZ6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oiFioiIiIiIqIhYqIiIiIiIiIqIhYqIiIiIiKiIWKiIiIiIiIiKiIWKiIiIiIioiFioiIiIiIiIiuj/AItYq85Xsnu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76814" y="1989634"/>
            <a:ext cx="10658952" cy="1368152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내용 개체 틀 36"/>
          <p:cNvSpPr txBox="1">
            <a:spLocks/>
          </p:cNvSpPr>
          <p:nvPr/>
        </p:nvSpPr>
        <p:spPr>
          <a:xfrm>
            <a:off x="609521" y="2421682"/>
            <a:ext cx="9842169" cy="792088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i="0" dirty="0"/>
              <a:t>'23.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도로명주소</a:t>
            </a:r>
            <a:r>
              <a:rPr lang="en-US" altLang="ko-KR" i="0" dirty="0"/>
              <a:t>(</a:t>
            </a:r>
            <a:r>
              <a:rPr lang="ko-KR" altLang="en-US" i="0" dirty="0"/>
              <a:t>건물</a:t>
            </a:r>
            <a:r>
              <a:rPr lang="en-US" altLang="ko-KR" i="0" dirty="0"/>
              <a:t>).</a:t>
            </a:r>
            <a:r>
              <a:rPr lang="en-US" altLang="ko-KR" i="0" dirty="0" err="1"/>
              <a:t>geojson</a:t>
            </a:r>
            <a:r>
              <a:rPr lang="en-US" altLang="ko-KR" i="0" dirty="0"/>
              <a:t>'</a:t>
            </a:r>
          </a:p>
          <a:p>
            <a:pPr marL="0" indent="0"/>
            <a:r>
              <a:rPr lang="en-US" altLang="ko-KR" i="0" dirty="0"/>
              <a:t>'24.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건물연면적</a:t>
            </a:r>
            <a:r>
              <a:rPr lang="en-US" altLang="ko-KR" i="0" dirty="0"/>
              <a:t>_</a:t>
            </a:r>
            <a:r>
              <a:rPr lang="ko-KR" altLang="en-US" i="0" dirty="0"/>
              <a:t>격자</a:t>
            </a:r>
            <a:r>
              <a:rPr lang="en-US" altLang="ko-KR" i="0" dirty="0"/>
              <a:t>.</a:t>
            </a:r>
            <a:r>
              <a:rPr lang="en-US" altLang="ko-KR" i="0" dirty="0" err="1"/>
              <a:t>geojson</a:t>
            </a:r>
            <a:r>
              <a:rPr lang="en-US" altLang="ko-KR" i="0" dirty="0"/>
              <a:t>'</a:t>
            </a:r>
          </a:p>
          <a:p>
            <a:pPr marL="0" indent="0"/>
            <a:endParaRPr lang="en-US" altLang="ko-KR" i="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2598" y="1737607"/>
            <a:ext cx="3888432" cy="504055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# </a:t>
            </a:r>
            <a:r>
              <a:rPr lang="ko-KR" altLang="en-US" dirty="0"/>
              <a:t>건물 정보 데이터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0375" y="3916011"/>
            <a:ext cx="10658952" cy="2519078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43498" y="3573810"/>
            <a:ext cx="3888000" cy="504000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# </a:t>
            </a:r>
            <a:r>
              <a:rPr lang="ko-KR" altLang="en-US" dirty="0"/>
              <a:t>대전시 지도 정보 데이터</a:t>
            </a:r>
          </a:p>
        </p:txBody>
      </p:sp>
      <p:sp>
        <p:nvSpPr>
          <p:cNvPr id="24" name="내용 개체 틀 36"/>
          <p:cNvSpPr txBox="1">
            <a:spLocks/>
          </p:cNvSpPr>
          <p:nvPr/>
        </p:nvSpPr>
        <p:spPr>
          <a:xfrm>
            <a:off x="586332" y="4329456"/>
            <a:ext cx="10297144" cy="194421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i="0" dirty="0"/>
              <a:t>'25.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법정경계</a:t>
            </a:r>
            <a:r>
              <a:rPr lang="en-US" altLang="ko-KR" i="0" dirty="0"/>
              <a:t>(</a:t>
            </a:r>
            <a:r>
              <a:rPr lang="ko-KR" altLang="en-US" i="0" dirty="0"/>
              <a:t>시군구</a:t>
            </a:r>
            <a:r>
              <a:rPr lang="en-US" altLang="ko-KR" i="0" dirty="0"/>
              <a:t>).</a:t>
            </a:r>
            <a:r>
              <a:rPr lang="en-US" altLang="ko-KR" i="0" dirty="0" err="1"/>
              <a:t>geojson</a:t>
            </a:r>
            <a:r>
              <a:rPr lang="en-US" altLang="ko-KR" i="0" dirty="0"/>
              <a:t>'</a:t>
            </a:r>
          </a:p>
          <a:p>
            <a:pPr marL="0" indent="0"/>
            <a:r>
              <a:rPr lang="en-US" altLang="ko-KR" i="0" dirty="0"/>
              <a:t>'26.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법정경계</a:t>
            </a:r>
            <a:r>
              <a:rPr lang="en-US" altLang="ko-KR" i="0" dirty="0"/>
              <a:t>(</a:t>
            </a:r>
            <a:r>
              <a:rPr lang="ko-KR" altLang="en-US" i="0" dirty="0"/>
              <a:t>읍면동</a:t>
            </a:r>
            <a:r>
              <a:rPr lang="en-US" altLang="ko-KR" i="0" dirty="0"/>
              <a:t>).</a:t>
            </a:r>
            <a:r>
              <a:rPr lang="en-US" altLang="ko-KR" i="0" dirty="0" err="1"/>
              <a:t>geojson</a:t>
            </a:r>
            <a:r>
              <a:rPr lang="en-US" altLang="ko-KR" i="0" dirty="0"/>
              <a:t>'</a:t>
            </a:r>
          </a:p>
          <a:p>
            <a:pPr marL="0" indent="0"/>
            <a:r>
              <a:rPr lang="en-US" altLang="ko-KR" i="0" dirty="0"/>
              <a:t>'27.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행정경계</a:t>
            </a:r>
            <a:r>
              <a:rPr lang="en-US" altLang="ko-KR" i="0" dirty="0"/>
              <a:t>(</a:t>
            </a:r>
            <a:r>
              <a:rPr lang="ko-KR" altLang="en-US" i="0" dirty="0"/>
              <a:t>읍면동</a:t>
            </a:r>
            <a:r>
              <a:rPr lang="en-US" altLang="ko-KR" i="0" dirty="0"/>
              <a:t>).</a:t>
            </a:r>
            <a:r>
              <a:rPr lang="en-US" altLang="ko-KR" i="0" dirty="0" err="1"/>
              <a:t>geojson</a:t>
            </a:r>
            <a:r>
              <a:rPr lang="en-US" altLang="ko-KR" i="0" dirty="0"/>
              <a:t>'</a:t>
            </a:r>
          </a:p>
          <a:p>
            <a:pPr marL="0" indent="0"/>
            <a:r>
              <a:rPr lang="en-US" altLang="ko-KR" i="0" dirty="0"/>
              <a:t>'28.</a:t>
            </a:r>
            <a:r>
              <a:rPr lang="ko-KR" altLang="en-US" i="0" dirty="0"/>
              <a:t>대전광역시</a:t>
            </a:r>
            <a:r>
              <a:rPr lang="en-US" altLang="ko-KR" i="0" dirty="0"/>
              <a:t>_</a:t>
            </a:r>
            <a:r>
              <a:rPr lang="ko-KR" altLang="en-US" i="0" dirty="0"/>
              <a:t>연속지적도</a:t>
            </a:r>
            <a:r>
              <a:rPr lang="en-US" altLang="ko-KR" i="0" dirty="0"/>
              <a:t>.</a:t>
            </a:r>
            <a:r>
              <a:rPr lang="en-US" altLang="ko-KR" i="0" dirty="0" err="1"/>
              <a:t>geojson</a:t>
            </a:r>
            <a:r>
              <a:rPr lang="en-US" altLang="ko-KR" i="0" dirty="0" smtClean="0"/>
              <a:t>'</a:t>
            </a:r>
            <a:endParaRPr lang="en-US" altLang="ko-KR" i="0" dirty="0"/>
          </a:p>
        </p:txBody>
      </p:sp>
      <p:sp>
        <p:nvSpPr>
          <p:cNvPr id="25" name="제목 4"/>
          <p:cNvSpPr txBox="1">
            <a:spLocks/>
          </p:cNvSpPr>
          <p:nvPr/>
        </p:nvSpPr>
        <p:spPr>
          <a:xfrm>
            <a:off x="7275882" y="4694599"/>
            <a:ext cx="2507857" cy="585148"/>
          </a:xfrm>
          <a:prstGeom prst="rect">
            <a:avLst/>
          </a:prstGeom>
        </p:spPr>
        <p:txBody>
          <a:bodyPr vert="horz" lIns="99569" tIns="49785" rIns="99569" bIns="49785" rtlCol="0" anchor="ctr">
            <a:no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ko-KR" altLang="en-US" sz="2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지도 시각화 활용</a:t>
            </a:r>
            <a:endParaRPr lang="en-US" sz="2000" b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58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17000</TotalTime>
  <Words>1355</Words>
  <Application>Microsoft Office PowerPoint</Application>
  <PresentationFormat>사용자 지정</PresentationFormat>
  <Paragraphs>251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Calibri</vt:lpstr>
      <vt:lpstr>Wingdings</vt:lpstr>
      <vt:lpstr>굴림체</vt:lpstr>
      <vt:lpstr>Noto Sans</vt:lpstr>
      <vt:lpstr>맑은 고딕</vt:lpstr>
      <vt:lpstr>Arial</vt:lpstr>
      <vt:lpstr>굴림</vt:lpstr>
      <vt:lpstr>Calibri Light</vt:lpstr>
      <vt:lpstr>Office 테마</vt:lpstr>
      <vt:lpstr>대전시 교통사고 위험지역 도출</vt:lpstr>
      <vt:lpstr>PowerPoint 프레젠테이션</vt:lpstr>
      <vt:lpstr>PowerPoint 프레젠테이션</vt:lpstr>
      <vt:lpstr>0.1-1 분석 배경</vt:lpstr>
      <vt:lpstr>0.1-2 분석 방향</vt:lpstr>
      <vt:lpstr>PowerPoint 프레젠테이션</vt:lpstr>
      <vt:lpstr>0.2-1 제공 데이터 확인</vt:lpstr>
      <vt:lpstr>0.2-1 제공 데이터 확인</vt:lpstr>
      <vt:lpstr>0.2-1 제공 데이터 확인</vt:lpstr>
      <vt:lpstr>0.2-2 시각화를 통한 데이터 이해</vt:lpstr>
      <vt:lpstr>0.2-2 시각화를 통한 데이터 이해</vt:lpstr>
      <vt:lpstr>0.2-2 시각화를 통한 데이터 이해</vt:lpstr>
      <vt:lpstr>0.2-2 시각화를 통한 데이터 이해</vt:lpstr>
      <vt:lpstr>0.2-2 시각화를 통한 데이터 이해</vt:lpstr>
      <vt:lpstr>PowerPoint 프레젠테이션</vt:lpstr>
      <vt:lpstr>0.3-1 분석을 위한 데이터 전처리</vt:lpstr>
      <vt:lpstr>0.3-1 분석을 위한 데이터 전처리</vt:lpstr>
      <vt:lpstr>PowerPoint 프레젠테이션</vt:lpstr>
      <vt:lpstr>0.3-1 분석을 위한 데이터 전처리</vt:lpstr>
      <vt:lpstr>0.4-1 모델링</vt:lpstr>
      <vt:lpstr>0.4-1 모델링</vt:lpstr>
      <vt:lpstr>0.4-1 모델링</vt:lpstr>
      <vt:lpstr>0.4-1 모델링</vt:lpstr>
      <vt:lpstr>0.4-1 모델링</vt:lpstr>
      <vt:lpstr>0.4-1 모델링</vt:lpstr>
      <vt:lpstr>0.4-1 모델링</vt:lpstr>
      <vt:lpstr>0.4-2 결과 및 한계점</vt:lpstr>
      <vt:lpstr>참고 사항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4</cp:lastModifiedBy>
  <cp:revision>199</cp:revision>
  <dcterms:created xsi:type="dcterms:W3CDTF">2010-02-01T08:03:16Z</dcterms:created>
  <dcterms:modified xsi:type="dcterms:W3CDTF">2021-04-01T07:38:25Z</dcterms:modified>
  <cp:category>www.slidemembers.com</cp:category>
</cp:coreProperties>
</file>